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310" r:id="rId4"/>
    <p:sldId id="311" r:id="rId5"/>
    <p:sldId id="312" r:id="rId6"/>
    <p:sldId id="313" r:id="rId7"/>
    <p:sldId id="258" r:id="rId8"/>
    <p:sldId id="259" r:id="rId9"/>
    <p:sldId id="260" r:id="rId10"/>
    <p:sldId id="261" r:id="rId11"/>
    <p:sldId id="264" r:id="rId12"/>
    <p:sldId id="262" r:id="rId13"/>
    <p:sldId id="265" r:id="rId14"/>
    <p:sldId id="263" r:id="rId15"/>
    <p:sldId id="266" r:id="rId16"/>
    <p:sldId id="267" r:id="rId17"/>
    <p:sldId id="268" r:id="rId18"/>
    <p:sldId id="269" r:id="rId19"/>
    <p:sldId id="270" r:id="rId20"/>
    <p:sldId id="271" r:id="rId21"/>
    <p:sldId id="272" r:id="rId22"/>
    <p:sldId id="274" r:id="rId23"/>
    <p:sldId id="275" r:id="rId24"/>
    <p:sldId id="276" r:id="rId25"/>
    <p:sldId id="309" r:id="rId26"/>
    <p:sldId id="277" r:id="rId27"/>
    <p:sldId id="278" r:id="rId28"/>
    <p:sldId id="279" r:id="rId29"/>
    <p:sldId id="273"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314" r:id="rId44"/>
    <p:sldId id="317" r:id="rId45"/>
    <p:sldId id="316" r:id="rId46"/>
    <p:sldId id="315" r:id="rId47"/>
    <p:sldId id="293" r:id="rId48"/>
    <p:sldId id="294" r:id="rId49"/>
    <p:sldId id="295" r:id="rId50"/>
    <p:sldId id="296" r:id="rId51"/>
    <p:sldId id="297" r:id="rId52"/>
    <p:sldId id="298" r:id="rId53"/>
    <p:sldId id="299" r:id="rId54"/>
    <p:sldId id="300" r:id="rId55"/>
    <p:sldId id="301" r:id="rId56"/>
    <p:sldId id="303" r:id="rId57"/>
    <p:sldId id="302" r:id="rId58"/>
    <p:sldId id="304" r:id="rId59"/>
    <p:sldId id="305" r:id="rId60"/>
    <p:sldId id="306" r:id="rId61"/>
    <p:sldId id="307" r:id="rId62"/>
    <p:sldId id="308" r:id="rId6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4" d="100"/>
          <a:sy n="64" d="100"/>
        </p:scale>
        <p:origin x="-59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printerSettings" Target="printerSettings/printerSettings1.bin"/><Relationship Id="rId65" Type="http://schemas.openxmlformats.org/officeDocument/2006/relationships/presProps" Target="presProps.xml"/><Relationship Id="rId66" Type="http://schemas.openxmlformats.org/officeDocument/2006/relationships/viewProps" Target="viewProps.xml"/><Relationship Id="rId67" Type="http://schemas.openxmlformats.org/officeDocument/2006/relationships/theme" Target="theme/theme1.xml"/><Relationship Id="rId68"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0110ED-234C-7A45-9F89-D3927A508514}" type="datetimeFigureOut">
              <a:rPr lang="en-US" smtClean="0"/>
              <a:t>7/22/11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1ABA4-6065-304E-946D-848B9AD5C4C8}" type="slidenum">
              <a:rPr lang="en-US" smtClean="0"/>
              <a:t>‹#›</a:t>
            </a:fld>
            <a:endParaRPr lang="en-US"/>
          </a:p>
        </p:txBody>
      </p:sp>
    </p:spTree>
    <p:extLst>
      <p:ext uri="{BB962C8B-B14F-4D97-AF65-F5344CB8AC3E}">
        <p14:creationId xmlns:p14="http://schemas.microsoft.com/office/powerpoint/2010/main" val="2109779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0110ED-234C-7A45-9F89-D3927A508514}" type="datetimeFigureOut">
              <a:rPr lang="en-US" smtClean="0"/>
              <a:t>7/22/11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1ABA4-6065-304E-946D-848B9AD5C4C8}" type="slidenum">
              <a:rPr lang="en-US" smtClean="0"/>
              <a:t>‹#›</a:t>
            </a:fld>
            <a:endParaRPr lang="en-US"/>
          </a:p>
        </p:txBody>
      </p:sp>
    </p:spTree>
    <p:extLst>
      <p:ext uri="{BB962C8B-B14F-4D97-AF65-F5344CB8AC3E}">
        <p14:creationId xmlns:p14="http://schemas.microsoft.com/office/powerpoint/2010/main" val="3406080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0110ED-234C-7A45-9F89-D3927A508514}" type="datetimeFigureOut">
              <a:rPr lang="en-US" smtClean="0"/>
              <a:t>7/22/11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1ABA4-6065-304E-946D-848B9AD5C4C8}" type="slidenum">
              <a:rPr lang="en-US" smtClean="0"/>
              <a:t>‹#›</a:t>
            </a:fld>
            <a:endParaRPr lang="en-US"/>
          </a:p>
        </p:txBody>
      </p:sp>
    </p:spTree>
    <p:extLst>
      <p:ext uri="{BB962C8B-B14F-4D97-AF65-F5344CB8AC3E}">
        <p14:creationId xmlns:p14="http://schemas.microsoft.com/office/powerpoint/2010/main" val="1815185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0110ED-234C-7A45-9F89-D3927A508514}" type="datetimeFigureOut">
              <a:rPr lang="en-US" smtClean="0"/>
              <a:t>7/22/11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1ABA4-6065-304E-946D-848B9AD5C4C8}" type="slidenum">
              <a:rPr lang="en-US" smtClean="0"/>
              <a:t>‹#›</a:t>
            </a:fld>
            <a:endParaRPr lang="en-US"/>
          </a:p>
        </p:txBody>
      </p:sp>
    </p:spTree>
    <p:extLst>
      <p:ext uri="{BB962C8B-B14F-4D97-AF65-F5344CB8AC3E}">
        <p14:creationId xmlns:p14="http://schemas.microsoft.com/office/powerpoint/2010/main" val="429766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30110ED-234C-7A45-9F89-D3927A508514}" type="datetimeFigureOut">
              <a:rPr lang="en-US" smtClean="0"/>
              <a:t>7/22/11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91ABA4-6065-304E-946D-848B9AD5C4C8}" type="slidenum">
              <a:rPr lang="en-US" smtClean="0"/>
              <a:t>‹#›</a:t>
            </a:fld>
            <a:endParaRPr lang="en-US"/>
          </a:p>
        </p:txBody>
      </p:sp>
    </p:spTree>
    <p:extLst>
      <p:ext uri="{BB962C8B-B14F-4D97-AF65-F5344CB8AC3E}">
        <p14:creationId xmlns:p14="http://schemas.microsoft.com/office/powerpoint/2010/main" val="2116272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0110ED-234C-7A45-9F89-D3927A508514}" type="datetimeFigureOut">
              <a:rPr lang="en-US" smtClean="0"/>
              <a:t>7/22/11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1ABA4-6065-304E-946D-848B9AD5C4C8}" type="slidenum">
              <a:rPr lang="en-US" smtClean="0"/>
              <a:t>‹#›</a:t>
            </a:fld>
            <a:endParaRPr lang="en-US"/>
          </a:p>
        </p:txBody>
      </p:sp>
    </p:spTree>
    <p:extLst>
      <p:ext uri="{BB962C8B-B14F-4D97-AF65-F5344CB8AC3E}">
        <p14:creationId xmlns:p14="http://schemas.microsoft.com/office/powerpoint/2010/main" val="1356670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0110ED-234C-7A45-9F89-D3927A508514}" type="datetimeFigureOut">
              <a:rPr lang="en-US" smtClean="0"/>
              <a:t>7/22/11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91ABA4-6065-304E-946D-848B9AD5C4C8}" type="slidenum">
              <a:rPr lang="en-US" smtClean="0"/>
              <a:t>‹#›</a:t>
            </a:fld>
            <a:endParaRPr lang="en-US"/>
          </a:p>
        </p:txBody>
      </p:sp>
    </p:spTree>
    <p:extLst>
      <p:ext uri="{BB962C8B-B14F-4D97-AF65-F5344CB8AC3E}">
        <p14:creationId xmlns:p14="http://schemas.microsoft.com/office/powerpoint/2010/main" val="1427024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0110ED-234C-7A45-9F89-D3927A508514}" type="datetimeFigureOut">
              <a:rPr lang="en-US" smtClean="0"/>
              <a:t>7/22/11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91ABA4-6065-304E-946D-848B9AD5C4C8}" type="slidenum">
              <a:rPr lang="en-US" smtClean="0"/>
              <a:t>‹#›</a:t>
            </a:fld>
            <a:endParaRPr lang="en-US"/>
          </a:p>
        </p:txBody>
      </p:sp>
    </p:spTree>
    <p:extLst>
      <p:ext uri="{BB962C8B-B14F-4D97-AF65-F5344CB8AC3E}">
        <p14:creationId xmlns:p14="http://schemas.microsoft.com/office/powerpoint/2010/main" val="215404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0110ED-234C-7A45-9F89-D3927A508514}" type="datetimeFigureOut">
              <a:rPr lang="en-US" smtClean="0"/>
              <a:t>7/22/11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91ABA4-6065-304E-946D-848B9AD5C4C8}" type="slidenum">
              <a:rPr lang="en-US" smtClean="0"/>
              <a:t>‹#›</a:t>
            </a:fld>
            <a:endParaRPr lang="en-US"/>
          </a:p>
        </p:txBody>
      </p:sp>
    </p:spTree>
    <p:extLst>
      <p:ext uri="{BB962C8B-B14F-4D97-AF65-F5344CB8AC3E}">
        <p14:creationId xmlns:p14="http://schemas.microsoft.com/office/powerpoint/2010/main" val="13750877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0110ED-234C-7A45-9F89-D3927A508514}" type="datetimeFigureOut">
              <a:rPr lang="en-US" smtClean="0"/>
              <a:t>7/22/11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1ABA4-6065-304E-946D-848B9AD5C4C8}" type="slidenum">
              <a:rPr lang="en-US" smtClean="0"/>
              <a:t>‹#›</a:t>
            </a:fld>
            <a:endParaRPr lang="en-US"/>
          </a:p>
        </p:txBody>
      </p:sp>
    </p:spTree>
    <p:extLst>
      <p:ext uri="{BB962C8B-B14F-4D97-AF65-F5344CB8AC3E}">
        <p14:creationId xmlns:p14="http://schemas.microsoft.com/office/powerpoint/2010/main" val="39871727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30110ED-234C-7A45-9F89-D3927A508514}" type="datetimeFigureOut">
              <a:rPr lang="en-US" smtClean="0"/>
              <a:t>7/22/11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91ABA4-6065-304E-946D-848B9AD5C4C8}" type="slidenum">
              <a:rPr lang="en-US" smtClean="0"/>
              <a:t>‹#›</a:t>
            </a:fld>
            <a:endParaRPr lang="en-US"/>
          </a:p>
        </p:txBody>
      </p:sp>
    </p:spTree>
    <p:extLst>
      <p:ext uri="{BB962C8B-B14F-4D97-AF65-F5344CB8AC3E}">
        <p14:creationId xmlns:p14="http://schemas.microsoft.com/office/powerpoint/2010/main" val="19532670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0110ED-234C-7A45-9F89-D3927A508514}" type="datetimeFigureOut">
              <a:rPr lang="en-US" smtClean="0"/>
              <a:t>7/22/11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1ABA4-6065-304E-946D-848B9AD5C4C8}" type="slidenum">
              <a:rPr lang="en-US" smtClean="0"/>
              <a:t>‹#›</a:t>
            </a:fld>
            <a:endParaRPr lang="en-US"/>
          </a:p>
        </p:txBody>
      </p:sp>
    </p:spTree>
    <p:extLst>
      <p:ext uri="{BB962C8B-B14F-4D97-AF65-F5344CB8AC3E}">
        <p14:creationId xmlns:p14="http://schemas.microsoft.com/office/powerpoint/2010/main" val="3486361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http://www.tertullian.org/fathers2/NPNF2-11/Npnf2-11-39.htm%23P2444_1025710" TargetMode="External"/><Relationship Id="rId4" Type="http://schemas.openxmlformats.org/officeDocument/2006/relationships/hyperlink" Target="http://www.newadvent.org/fathers/3507.htm" TargetMode="External"/><Relationship Id="rId1" Type="http://schemas.openxmlformats.org/officeDocument/2006/relationships/slideLayout" Target="../slideLayouts/slideLayout2.xml"/><Relationship Id="rId2" Type="http://schemas.openxmlformats.org/officeDocument/2006/relationships/hyperlink" Target="http://www.ccel.org/ccel/schaff/npnf211.iv.html"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ldysinger.stjohnsem.edu/CH_599z_Asceticism/00a_start.htm" TargetMode="Externa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6000" dirty="0" smtClean="0"/>
              <a:t>Gluttony</a:t>
            </a:r>
            <a:endParaRPr lang="en-US" sz="6000" dirty="0"/>
          </a:p>
        </p:txBody>
      </p:sp>
      <p:sp>
        <p:nvSpPr>
          <p:cNvPr id="3" name="Subtitle 2"/>
          <p:cNvSpPr>
            <a:spLocks noGrp="1"/>
          </p:cNvSpPr>
          <p:nvPr>
            <p:ph type="subTitle" idx="1"/>
          </p:nvPr>
        </p:nvSpPr>
        <p:spPr/>
        <p:txBody>
          <a:bodyPr>
            <a:normAutofit/>
          </a:bodyPr>
          <a:lstStyle/>
          <a:p>
            <a:r>
              <a:rPr lang="el-GR" sz="4800" dirty="0" smtClean="0"/>
              <a:t>Γαστριμαργία</a:t>
            </a:r>
          </a:p>
          <a:p>
            <a:r>
              <a:rPr lang="en-US" sz="4800" dirty="0" smtClean="0"/>
              <a:t>Gastrimargia</a:t>
            </a:r>
            <a:endParaRPr lang="en-US" sz="4800" dirty="0"/>
          </a:p>
        </p:txBody>
      </p:sp>
    </p:spTree>
    <p:extLst>
      <p:ext uri="{BB962C8B-B14F-4D97-AF65-F5344CB8AC3E}">
        <p14:creationId xmlns:p14="http://schemas.microsoft.com/office/powerpoint/2010/main" val="9957550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1245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787094"/>
            <a:ext cx="8656618" cy="5921090"/>
          </a:xfrm>
        </p:spPr>
        <p:txBody>
          <a:bodyPr>
            <a:noAutofit/>
          </a:bodyPr>
          <a:lstStyle/>
          <a:p>
            <a:r>
              <a:rPr lang="en-US" b="1" dirty="0"/>
              <a:t>17. </a:t>
            </a:r>
            <a:r>
              <a:rPr lang="en-US" dirty="0"/>
              <a:t> TO deprive oneself of water helps a great deal towards continence; let the three hundred Israelites who defeated </a:t>
            </a:r>
            <a:r>
              <a:rPr lang="en-US" dirty="0" err="1"/>
              <a:t>Midian</a:t>
            </a:r>
            <a:r>
              <a:rPr lang="en-US" dirty="0"/>
              <a:t> with Gideon </a:t>
            </a:r>
            <a:r>
              <a:rPr lang="en-US" b="1" dirty="0"/>
              <a:t>(Judges 7:5-7)</a:t>
            </a:r>
            <a:r>
              <a:rPr lang="en-US" dirty="0"/>
              <a:t> persuade you of this.	</a:t>
            </a:r>
            <a:endParaRPr lang="en-US" dirty="0" smtClean="0"/>
          </a:p>
          <a:p>
            <a:r>
              <a:rPr lang="en-US" b="1" dirty="0"/>
              <a:t>  </a:t>
            </a:r>
            <a:r>
              <a:rPr lang="en-US" b="1" dirty="0" err="1"/>
              <a:t>ιζ</a:t>
            </a:r>
            <a:r>
              <a:rPr lang="en-US" b="1" dirty="0"/>
              <a:t>'  </a:t>
            </a:r>
            <a:r>
              <a:rPr lang="en-US" b="1" dirty="0" err="1"/>
              <a:t>Πάνυ</a:t>
            </a:r>
            <a:r>
              <a:rPr lang="en-US" b="1" dirty="0"/>
              <a:t> π</a:t>
            </a:r>
            <a:r>
              <a:rPr lang="en-US" b="1" dirty="0" err="1"/>
              <a:t>ρὸς</a:t>
            </a:r>
            <a:r>
              <a:rPr lang="en-US" b="1" dirty="0"/>
              <a:t> </a:t>
            </a:r>
            <a:r>
              <a:rPr lang="en-US" b="1" dirty="0" err="1"/>
              <a:t>σωφροσύνην</a:t>
            </a:r>
            <a:r>
              <a:rPr lang="en-US" b="1" dirty="0"/>
              <a:t> </a:t>
            </a:r>
            <a:r>
              <a:rPr lang="en-US" b="1" dirty="0" err="1"/>
              <a:t>συμ</a:t>
            </a:r>
            <a:r>
              <a:rPr lang="en-US" b="1" dirty="0"/>
              <a:t>β</a:t>
            </a:r>
            <a:r>
              <a:rPr lang="en-US" b="1" dirty="0" err="1"/>
              <a:t>άλλετ</a:t>
            </a:r>
            <a:r>
              <a:rPr lang="en-US" b="1" dirty="0"/>
              <a:t>α</a:t>
            </a:r>
            <a:r>
              <a:rPr lang="en-US" b="1" dirty="0" err="1"/>
              <a:t>ι</a:t>
            </a:r>
            <a:r>
              <a:rPr lang="en-US" b="1" dirty="0"/>
              <a:t> </a:t>
            </a:r>
            <a:r>
              <a:rPr lang="en-US" b="1" dirty="0" err="1"/>
              <a:t>ἡ</a:t>
            </a:r>
            <a:r>
              <a:rPr lang="en-US" b="1" dirty="0"/>
              <a:t> </a:t>
            </a:r>
            <a:r>
              <a:rPr lang="en-US" b="1" dirty="0" err="1"/>
              <a:t>τοῦ</a:t>
            </a:r>
            <a:r>
              <a:rPr lang="en-US" b="1" dirty="0"/>
              <a:t> </a:t>
            </a:r>
            <a:r>
              <a:rPr lang="en-US" b="1" dirty="0" err="1"/>
              <a:t>ὕδ</a:t>
            </a:r>
            <a:r>
              <a:rPr lang="en-US" b="1" dirty="0"/>
              <a:t>α</a:t>
            </a:r>
            <a:r>
              <a:rPr lang="en-US" b="1" dirty="0" err="1"/>
              <a:t>τος</a:t>
            </a:r>
            <a:r>
              <a:rPr lang="en-US" b="1" dirty="0"/>
              <a:t> </a:t>
            </a:r>
            <a:r>
              <a:rPr lang="en-US" b="1" dirty="0" err="1"/>
              <a:t>ἔνδει</a:t>
            </a:r>
            <a:r>
              <a:rPr lang="en-US" b="1" dirty="0"/>
              <a:t>α· </a:t>
            </a:r>
            <a:r>
              <a:rPr lang="en-US" b="1" dirty="0" err="1"/>
              <a:t>κ</a:t>
            </a:r>
            <a:r>
              <a:rPr lang="en-US" b="1" dirty="0"/>
              <a:t>α</a:t>
            </a:r>
            <a:r>
              <a:rPr lang="en-US" b="1" dirty="0" err="1"/>
              <a:t>ὶ</a:t>
            </a:r>
            <a:r>
              <a:rPr lang="en-US" b="1" dirty="0"/>
              <a:t> π</a:t>
            </a:r>
            <a:r>
              <a:rPr lang="en-US" b="1" dirty="0" err="1"/>
              <a:t>ειθέτωσάν</a:t>
            </a:r>
            <a:r>
              <a:rPr lang="en-US" b="1" dirty="0"/>
              <a:t> </a:t>
            </a:r>
            <a:r>
              <a:rPr lang="en-US" b="1" dirty="0" err="1"/>
              <a:t>σε</a:t>
            </a:r>
            <a:r>
              <a:rPr lang="en-US" b="1" dirty="0"/>
              <a:t> </a:t>
            </a:r>
            <a:r>
              <a:rPr lang="en-US" b="1" dirty="0" err="1"/>
              <a:t>τῶν</a:t>
            </a:r>
            <a:r>
              <a:rPr lang="en-US" b="1" dirty="0"/>
              <a:t>  </a:t>
            </a:r>
            <a:r>
              <a:rPr lang="en-US" b="1" dirty="0" err="1"/>
              <a:t>Ἰσρ</a:t>
            </a:r>
            <a:r>
              <a:rPr lang="en-US" b="1" dirty="0"/>
              <a:t>α</a:t>
            </a:r>
            <a:r>
              <a:rPr lang="en-US" b="1" dirty="0" err="1"/>
              <a:t>ηλιτῶν</a:t>
            </a:r>
            <a:r>
              <a:rPr lang="en-US" b="1" dirty="0"/>
              <a:t> </a:t>
            </a:r>
            <a:r>
              <a:rPr lang="en-US" b="1" dirty="0" err="1"/>
              <a:t>οἱ</a:t>
            </a:r>
            <a:r>
              <a:rPr lang="en-US" b="1" dirty="0"/>
              <a:t> </a:t>
            </a:r>
            <a:r>
              <a:rPr lang="en-US" b="1" dirty="0" err="1"/>
              <a:t>μετὰ</a:t>
            </a:r>
            <a:r>
              <a:rPr lang="en-US" b="1" dirty="0"/>
              <a:t> </a:t>
            </a:r>
            <a:r>
              <a:rPr lang="en-US" b="1" dirty="0" err="1"/>
              <a:t>Γεδεὼν</a:t>
            </a:r>
            <a:r>
              <a:rPr lang="en-US" b="1" dirty="0"/>
              <a:t> </a:t>
            </a:r>
            <a:r>
              <a:rPr lang="en-US" b="1" dirty="0" err="1"/>
              <a:t>τρι</a:t>
            </a:r>
            <a:r>
              <a:rPr lang="en-US" b="1" dirty="0"/>
              <a:t>α</a:t>
            </a:r>
            <a:r>
              <a:rPr lang="en-US" b="1" dirty="0" err="1"/>
              <a:t>κόσιοι</a:t>
            </a:r>
            <a:r>
              <a:rPr lang="en-US" b="1" dirty="0"/>
              <a:t> </a:t>
            </a:r>
            <a:r>
              <a:rPr lang="en-US" b="1" dirty="0" err="1"/>
              <a:t>τὴν</a:t>
            </a:r>
            <a:r>
              <a:rPr lang="en-US" b="1" dirty="0"/>
              <a:t> Μα</a:t>
            </a:r>
            <a:r>
              <a:rPr lang="en-US" b="1" dirty="0" err="1"/>
              <a:t>διὰμ</a:t>
            </a:r>
            <a:r>
              <a:rPr lang="en-US" b="1" dirty="0"/>
              <a:t> </a:t>
            </a:r>
            <a:r>
              <a:rPr lang="en-US" b="1" dirty="0" err="1"/>
              <a:t>χειρωσάμενοι</a:t>
            </a:r>
            <a:r>
              <a:rPr lang="en-US" b="1" dirty="0"/>
              <a:t>.	</a:t>
            </a:r>
          </a:p>
        </p:txBody>
      </p:sp>
    </p:spTree>
    <p:extLst>
      <p:ext uri="{BB962C8B-B14F-4D97-AF65-F5344CB8AC3E}">
        <p14:creationId xmlns:p14="http://schemas.microsoft.com/office/powerpoint/2010/main" val="16997651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Judges 7:5-7 (New International Version)</a:t>
            </a:r>
          </a:p>
        </p:txBody>
      </p:sp>
      <p:sp>
        <p:nvSpPr>
          <p:cNvPr id="3" name="Content Placeholder 2"/>
          <p:cNvSpPr>
            <a:spLocks noGrp="1"/>
          </p:cNvSpPr>
          <p:nvPr>
            <p:ph idx="1"/>
          </p:nvPr>
        </p:nvSpPr>
        <p:spPr/>
        <p:txBody>
          <a:bodyPr>
            <a:normAutofit lnSpcReduction="10000"/>
          </a:bodyPr>
          <a:lstStyle/>
          <a:p>
            <a:r>
              <a:rPr lang="en-US" b="1" dirty="0"/>
              <a:t>5</a:t>
            </a:r>
            <a:r>
              <a:rPr lang="en-US" dirty="0"/>
              <a:t> So Gideon took the men down to the water. There the LORD told him, "Separate those who lap the water with their tongues like a dog from those who kneel down to drink." </a:t>
            </a:r>
            <a:r>
              <a:rPr lang="en-US" b="1" dirty="0"/>
              <a:t>6</a:t>
            </a:r>
            <a:r>
              <a:rPr lang="en-US" dirty="0"/>
              <a:t> Three hundred men lapped with their hands to their mouths. All the rest got down on their knees to drink. </a:t>
            </a:r>
            <a:r>
              <a:rPr lang="en-US" b="1" dirty="0"/>
              <a:t>7</a:t>
            </a:r>
            <a:r>
              <a:rPr lang="en-US" dirty="0"/>
              <a:t> The LORD said to Gideon, "With the three hundred men that lapped I will save you and give the </a:t>
            </a:r>
            <a:r>
              <a:rPr lang="en-US" dirty="0" err="1"/>
              <a:t>Midianites</a:t>
            </a:r>
            <a:r>
              <a:rPr lang="en-US" dirty="0"/>
              <a:t> into your hands. Let all the other men go, each to his own place."</a:t>
            </a:r>
          </a:p>
        </p:txBody>
      </p:sp>
    </p:spTree>
    <p:extLst>
      <p:ext uri="{BB962C8B-B14F-4D97-AF65-F5344CB8AC3E}">
        <p14:creationId xmlns:p14="http://schemas.microsoft.com/office/powerpoint/2010/main" val="3026722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1245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787094"/>
            <a:ext cx="8656618" cy="5921090"/>
          </a:xfrm>
        </p:spPr>
        <p:txBody>
          <a:bodyPr>
            <a:noAutofit/>
          </a:bodyPr>
          <a:lstStyle/>
          <a:p>
            <a:r>
              <a:rPr lang="en-US" b="1" dirty="0"/>
              <a:t>26.</a:t>
            </a:r>
            <a:r>
              <a:rPr lang="en-US" dirty="0"/>
              <a:t>  GIFTS quench resentment. Let Jacob persuade you of this. He got round Esau with gifts, when he </a:t>
            </a:r>
            <a:r>
              <a:rPr lang="en-US" dirty="0" smtClean="0"/>
              <a:t>was coming </a:t>
            </a:r>
            <a:r>
              <a:rPr lang="en-US" dirty="0"/>
              <a:t>against him with four hundred men </a:t>
            </a:r>
            <a:r>
              <a:rPr lang="en-US" b="1" dirty="0"/>
              <a:t>(Gen. 32)</a:t>
            </a:r>
            <a:r>
              <a:rPr lang="en-US" dirty="0"/>
              <a:t>.  We who are poor should make up for our lack of other things by being hospitable at table.	</a:t>
            </a:r>
            <a:endParaRPr lang="en-US" dirty="0" smtClean="0"/>
          </a:p>
          <a:p>
            <a:r>
              <a:rPr lang="en-US" b="1" dirty="0"/>
              <a:t>  </a:t>
            </a:r>
            <a:r>
              <a:rPr lang="en-US" b="1" dirty="0" err="1"/>
              <a:t>κς</a:t>
            </a:r>
            <a:r>
              <a:rPr lang="en-US" b="1" dirty="0"/>
              <a:t>  ʹ </a:t>
            </a:r>
            <a:r>
              <a:rPr lang="en-US" b="1" dirty="0" err="1"/>
              <a:t>Μνησικ</a:t>
            </a:r>
            <a:r>
              <a:rPr lang="en-US" b="1" dirty="0"/>
              <a:t>α</a:t>
            </a:r>
            <a:r>
              <a:rPr lang="en-US" b="1" dirty="0" err="1"/>
              <a:t>κίν</a:t>
            </a:r>
            <a:r>
              <a:rPr lang="en-US" b="1" dirty="0"/>
              <a:t> </a:t>
            </a:r>
            <a:r>
              <a:rPr lang="en-US" b="1" dirty="0" err="1"/>
              <a:t>σ</a:t>
            </a:r>
            <a:r>
              <a:rPr lang="en-US" b="1" dirty="0"/>
              <a:t>β</a:t>
            </a:r>
            <a:r>
              <a:rPr lang="en-US" b="1" dirty="0" err="1"/>
              <a:t>έννυσι</a:t>
            </a:r>
            <a:r>
              <a:rPr lang="en-US" b="1" dirty="0"/>
              <a:t> </a:t>
            </a:r>
            <a:r>
              <a:rPr lang="en-US" b="1" dirty="0" err="1"/>
              <a:t>δῶρ</a:t>
            </a:r>
            <a:r>
              <a:rPr lang="en-US" b="1" dirty="0"/>
              <a:t>· </a:t>
            </a:r>
            <a:r>
              <a:rPr lang="en-US" b="1" dirty="0" err="1"/>
              <a:t>κ</a:t>
            </a:r>
            <a:r>
              <a:rPr lang="en-US" b="1" dirty="0"/>
              <a:t>α</a:t>
            </a:r>
            <a:r>
              <a:rPr lang="en-US" b="1" dirty="0" err="1"/>
              <a:t>ὶ</a:t>
            </a:r>
            <a:r>
              <a:rPr lang="en-US" b="1" dirty="0"/>
              <a:t> π</a:t>
            </a:r>
            <a:r>
              <a:rPr lang="en-US" b="1" dirty="0" err="1"/>
              <a:t>ειθέτω</a:t>
            </a:r>
            <a:r>
              <a:rPr lang="en-US" b="1" dirty="0"/>
              <a:t> </a:t>
            </a:r>
            <a:r>
              <a:rPr lang="en-US" b="1" dirty="0" err="1"/>
              <a:t>σε</a:t>
            </a:r>
            <a:r>
              <a:rPr lang="en-US" b="1" dirty="0"/>
              <a:t> </a:t>
            </a:r>
            <a:r>
              <a:rPr lang="en-US" b="1" dirty="0" err="1"/>
              <a:t>Ἰ</a:t>
            </a:r>
            <a:r>
              <a:rPr lang="en-US" b="1" dirty="0"/>
              <a:t>α</a:t>
            </a:r>
            <a:r>
              <a:rPr lang="en-US" b="1" dirty="0" err="1"/>
              <a:t>κὼ</a:t>
            </a:r>
            <a:r>
              <a:rPr lang="en-US" b="1" dirty="0"/>
              <a:t>β </a:t>
            </a:r>
            <a:r>
              <a:rPr lang="en-US" b="1" dirty="0" err="1"/>
              <a:t>τὸν</a:t>
            </a:r>
            <a:r>
              <a:rPr lang="en-US" b="1" dirty="0"/>
              <a:t>  </a:t>
            </a:r>
            <a:r>
              <a:rPr lang="en-US" b="1" dirty="0" err="1"/>
              <a:t>Ἐσ</a:t>
            </a:r>
            <a:r>
              <a:rPr lang="en-US" b="1" dirty="0"/>
              <a:t>α</a:t>
            </a:r>
            <a:r>
              <a:rPr lang="en-US" b="1" dirty="0" err="1"/>
              <a:t>ῦ</a:t>
            </a:r>
            <a:r>
              <a:rPr lang="en-US" b="1" dirty="0"/>
              <a:t> </a:t>
            </a:r>
            <a:r>
              <a:rPr lang="en-US" b="1" dirty="0" err="1"/>
              <a:t>δόμ</a:t>
            </a:r>
            <a:r>
              <a:rPr lang="en-US" b="1" dirty="0"/>
              <a:t>α</a:t>
            </a:r>
            <a:r>
              <a:rPr lang="en-US" b="1" dirty="0" err="1"/>
              <a:t>σιν</a:t>
            </a:r>
            <a:r>
              <a:rPr lang="en-US" b="1" dirty="0"/>
              <a:t> </a:t>
            </a:r>
            <a:r>
              <a:rPr lang="en-US" b="1" dirty="0" err="1"/>
              <a:t>ὑ</a:t>
            </a:r>
            <a:r>
              <a:rPr lang="en-US" b="1" dirty="0"/>
              <a:t>π</a:t>
            </a:r>
            <a:r>
              <a:rPr lang="en-US" b="1" dirty="0" err="1"/>
              <a:t>ελθὼν</a:t>
            </a:r>
            <a:r>
              <a:rPr lang="en-US" b="1" dirty="0"/>
              <a:t> </a:t>
            </a:r>
            <a:r>
              <a:rPr lang="en-US" b="1" dirty="0" err="1"/>
              <a:t>μετὰ</a:t>
            </a:r>
            <a:r>
              <a:rPr lang="en-US" b="1" dirty="0"/>
              <a:t> </a:t>
            </a:r>
            <a:r>
              <a:rPr lang="en-US" b="1" dirty="0" err="1"/>
              <a:t>τετρ</a:t>
            </a:r>
            <a:r>
              <a:rPr lang="en-US" b="1" dirty="0"/>
              <a:t>α</a:t>
            </a:r>
            <a:r>
              <a:rPr lang="en-US" b="1" dirty="0" err="1"/>
              <a:t>κοσίων</a:t>
            </a:r>
            <a:r>
              <a:rPr lang="en-US" b="1" dirty="0"/>
              <a:t> </a:t>
            </a:r>
            <a:r>
              <a:rPr lang="en-US" b="1" dirty="0" err="1"/>
              <a:t>εἰς</a:t>
            </a:r>
            <a:r>
              <a:rPr lang="en-US" b="1" dirty="0"/>
              <a:t> </a:t>
            </a:r>
            <a:r>
              <a:rPr lang="en-US" b="1" dirty="0" err="1"/>
              <a:t>ὑ</a:t>
            </a:r>
            <a:r>
              <a:rPr lang="en-US" b="1" dirty="0"/>
              <a:t>π</a:t>
            </a:r>
            <a:r>
              <a:rPr lang="en-US" b="1" dirty="0" err="1"/>
              <a:t>άντησιν</a:t>
            </a:r>
            <a:r>
              <a:rPr lang="en-US" b="1" dirty="0"/>
              <a:t>  </a:t>
            </a:r>
            <a:r>
              <a:rPr lang="en-US" b="1" dirty="0" err="1"/>
              <a:t>ἐξελθόντ</a:t>
            </a:r>
            <a:r>
              <a:rPr lang="en-US" b="1" dirty="0"/>
              <a:t>α.  </a:t>
            </a:r>
            <a:r>
              <a:rPr lang="en-US" b="1" dirty="0" err="1"/>
              <a:t>Ἀλλ</a:t>
            </a:r>
            <a:r>
              <a:rPr lang="en-US" b="1" dirty="0"/>
              <a:t>' </a:t>
            </a:r>
            <a:r>
              <a:rPr lang="en-US" b="1" dirty="0" err="1"/>
              <a:t>ἡμεῖς</a:t>
            </a:r>
            <a:r>
              <a:rPr lang="en-US" b="1" dirty="0"/>
              <a:t> π</a:t>
            </a:r>
            <a:r>
              <a:rPr lang="en-US" b="1" dirty="0" err="1"/>
              <a:t>ένητες</a:t>
            </a:r>
            <a:r>
              <a:rPr lang="en-US" b="1" dirty="0"/>
              <a:t> </a:t>
            </a:r>
            <a:r>
              <a:rPr lang="en-US" b="1" dirty="0" err="1"/>
              <a:t>ὄντες</a:t>
            </a:r>
            <a:r>
              <a:rPr lang="en-US" b="1" dirty="0"/>
              <a:t> </a:t>
            </a:r>
            <a:r>
              <a:rPr lang="en-US" b="1" dirty="0" err="1"/>
              <a:t>τρ</a:t>
            </a:r>
            <a:r>
              <a:rPr lang="en-US" b="1" dirty="0"/>
              <a:t>απ</a:t>
            </a:r>
            <a:r>
              <a:rPr lang="en-US" b="1" dirty="0" err="1"/>
              <a:t>έζῃ</a:t>
            </a:r>
            <a:r>
              <a:rPr lang="en-US" b="1" dirty="0"/>
              <a:t> </a:t>
            </a:r>
            <a:r>
              <a:rPr lang="en-US" b="1" dirty="0" err="1"/>
              <a:t>τὴν</a:t>
            </a:r>
            <a:r>
              <a:rPr lang="en-US" b="1" dirty="0"/>
              <a:t> </a:t>
            </a:r>
            <a:r>
              <a:rPr lang="en-US" b="1" dirty="0" err="1"/>
              <a:t>χρεί</a:t>
            </a:r>
            <a:r>
              <a:rPr lang="en-US" b="1" dirty="0"/>
              <a:t>α</a:t>
            </a:r>
            <a:r>
              <a:rPr lang="en-US" b="1" dirty="0" err="1"/>
              <a:t>ν</a:t>
            </a:r>
            <a:r>
              <a:rPr lang="en-US" b="1" dirty="0"/>
              <a:t>  π</a:t>
            </a:r>
            <a:r>
              <a:rPr lang="en-US" b="1" dirty="0" err="1"/>
              <a:t>ληρώσωμεν</a:t>
            </a:r>
            <a:r>
              <a:rPr lang="en-US" b="1" dirty="0"/>
              <a:t>.	</a:t>
            </a:r>
          </a:p>
        </p:txBody>
      </p:sp>
    </p:spTree>
    <p:extLst>
      <p:ext uri="{BB962C8B-B14F-4D97-AF65-F5344CB8AC3E}">
        <p14:creationId xmlns:p14="http://schemas.microsoft.com/office/powerpoint/2010/main" val="18088558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1245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787094"/>
            <a:ext cx="8656618" cy="5921090"/>
          </a:xfrm>
        </p:spPr>
        <p:txBody>
          <a:bodyPr>
            <a:noAutofit/>
          </a:bodyPr>
          <a:lstStyle/>
          <a:p>
            <a:r>
              <a:rPr lang="en-US" b="1" dirty="0"/>
              <a:t>29.</a:t>
            </a:r>
            <a:r>
              <a:rPr lang="en-US" dirty="0"/>
              <a:t>  OUR holy teacher, who was very experienced in the ascetical life (</a:t>
            </a:r>
            <a:r>
              <a:rPr lang="en-US" i="1" dirty="0" err="1"/>
              <a:t>praktikotatos</a:t>
            </a:r>
            <a:r>
              <a:rPr lang="en-US" dirty="0"/>
              <a:t>), said, ‘The monk ought always to be ready as if he were to die tomorrow, but at the same time he should use his body as if he were going to live with it for many years to come. The first [approach] cuts back the thoughts of </a:t>
            </a:r>
            <a:r>
              <a:rPr lang="en-US" i="1" dirty="0"/>
              <a:t>acedia</a:t>
            </a:r>
            <a:r>
              <a:rPr lang="en-US" dirty="0"/>
              <a:t> and makes the monk more zealous, while the second preserves the body and keeps its self-control balanced.’	</a:t>
            </a:r>
            <a:r>
              <a:rPr lang="en-US" b="1" dirty="0"/>
              <a:t> </a:t>
            </a:r>
          </a:p>
        </p:txBody>
      </p:sp>
    </p:spTree>
    <p:extLst>
      <p:ext uri="{BB962C8B-B14F-4D97-AF65-F5344CB8AC3E}">
        <p14:creationId xmlns:p14="http://schemas.microsoft.com/office/powerpoint/2010/main" val="36817189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8766"/>
            <a:ext cx="8229600" cy="5607397"/>
          </a:xfrm>
        </p:spPr>
        <p:txBody>
          <a:bodyPr>
            <a:normAutofit/>
          </a:bodyPr>
          <a:lstStyle/>
          <a:p>
            <a:r>
              <a:rPr lang="en-US" b="1" dirty="0" smtClean="0"/>
              <a:t> </a:t>
            </a:r>
            <a:r>
              <a:rPr lang="en-US" b="1" dirty="0" err="1" smtClean="0"/>
              <a:t>κθ</a:t>
            </a:r>
            <a:r>
              <a:rPr lang="en-US" b="1" dirty="0" smtClean="0"/>
              <a:t>'  </a:t>
            </a:r>
            <a:r>
              <a:rPr lang="en-US" b="1" dirty="0" err="1" smtClean="0"/>
              <a:t>Ἔλεγε</a:t>
            </a:r>
            <a:r>
              <a:rPr lang="en-US" b="1" dirty="0" smtClean="0"/>
              <a:t> </a:t>
            </a:r>
            <a:r>
              <a:rPr lang="en-US" b="1" dirty="0" err="1" smtClean="0"/>
              <a:t>δὲ</a:t>
            </a:r>
            <a:r>
              <a:rPr lang="en-US" b="1" dirty="0" smtClean="0"/>
              <a:t> </a:t>
            </a:r>
            <a:r>
              <a:rPr lang="en-US" b="1" dirty="0" err="1" smtClean="0"/>
              <a:t>ὁ</a:t>
            </a:r>
            <a:r>
              <a:rPr lang="en-US" b="1" dirty="0" smtClean="0"/>
              <a:t> </a:t>
            </a:r>
            <a:r>
              <a:rPr lang="en-US" b="1" dirty="0" err="1" smtClean="0"/>
              <a:t>ἅγιος</a:t>
            </a:r>
            <a:r>
              <a:rPr lang="en-US" b="1" dirty="0" smtClean="0"/>
              <a:t> </a:t>
            </a:r>
            <a:r>
              <a:rPr lang="en-US" b="1" dirty="0" err="1" smtClean="0"/>
              <a:t>κ</a:t>
            </a:r>
            <a:r>
              <a:rPr lang="en-US" b="1" dirty="0" smtClean="0"/>
              <a:t>α</a:t>
            </a:r>
            <a:r>
              <a:rPr lang="en-US" b="1" dirty="0" err="1" smtClean="0"/>
              <a:t>ὶ</a:t>
            </a:r>
            <a:r>
              <a:rPr lang="en-US" b="1" dirty="0" smtClean="0"/>
              <a:t> π</a:t>
            </a:r>
            <a:r>
              <a:rPr lang="en-US" b="1" dirty="0" err="1" smtClean="0"/>
              <a:t>ρ</a:t>
            </a:r>
            <a:r>
              <a:rPr lang="en-US" b="1" dirty="0" smtClean="0"/>
              <a:t>α</a:t>
            </a:r>
            <a:r>
              <a:rPr lang="en-US" b="1" dirty="0" err="1" smtClean="0"/>
              <a:t>κτικώτ</a:t>
            </a:r>
            <a:r>
              <a:rPr lang="en-US" b="1" dirty="0" smtClean="0"/>
              <a:t>α</a:t>
            </a:r>
            <a:r>
              <a:rPr lang="en-US" b="1" dirty="0" err="1" smtClean="0"/>
              <a:t>τος</a:t>
            </a:r>
            <a:r>
              <a:rPr lang="en-US" b="1" dirty="0" smtClean="0"/>
              <a:t> </a:t>
            </a:r>
            <a:r>
              <a:rPr lang="en-US" b="1" dirty="0" err="1" smtClean="0"/>
              <a:t>ἡμῶν</a:t>
            </a:r>
            <a:r>
              <a:rPr lang="en-US" b="1" dirty="0" smtClean="0"/>
              <a:t> </a:t>
            </a:r>
            <a:r>
              <a:rPr lang="en-US" b="1" dirty="0" err="1" smtClean="0"/>
              <a:t>διδάσκ</a:t>
            </a:r>
            <a:r>
              <a:rPr lang="en-US" b="1" dirty="0" smtClean="0"/>
              <a:t>α</a:t>
            </a:r>
            <a:r>
              <a:rPr lang="en-US" b="1" dirty="0" err="1" smtClean="0"/>
              <a:t>λος</a:t>
            </a:r>
            <a:r>
              <a:rPr lang="en-US" b="1" dirty="0" smtClean="0"/>
              <a:t>· </a:t>
            </a:r>
            <a:r>
              <a:rPr lang="en-US" b="1" dirty="0" err="1" smtClean="0"/>
              <a:t>οὕτω</a:t>
            </a:r>
            <a:r>
              <a:rPr lang="en-US" b="1" dirty="0" smtClean="0"/>
              <a:t> </a:t>
            </a:r>
            <a:r>
              <a:rPr lang="en-US" b="1" dirty="0" err="1" smtClean="0"/>
              <a:t>δεῖ</a:t>
            </a:r>
            <a:r>
              <a:rPr lang="en-US" b="1" dirty="0" smtClean="0"/>
              <a:t> </a:t>
            </a:r>
            <a:r>
              <a:rPr lang="en-US" b="1" dirty="0" err="1" smtClean="0"/>
              <a:t>ἀεὶ</a:t>
            </a:r>
            <a:r>
              <a:rPr lang="en-US" b="1" dirty="0" smtClean="0"/>
              <a:t> πα</a:t>
            </a:r>
            <a:r>
              <a:rPr lang="en-US" b="1" dirty="0" err="1" smtClean="0"/>
              <a:t>ρσκευάζεσθ</a:t>
            </a:r>
            <a:r>
              <a:rPr lang="en-US" b="1" dirty="0" smtClean="0"/>
              <a:t>α</a:t>
            </a:r>
            <a:r>
              <a:rPr lang="en-US" b="1" dirty="0" err="1" smtClean="0"/>
              <a:t>ι</a:t>
            </a:r>
            <a:r>
              <a:rPr lang="en-US" b="1" dirty="0" smtClean="0"/>
              <a:t> </a:t>
            </a:r>
            <a:r>
              <a:rPr lang="en-US" b="1" dirty="0" err="1" smtClean="0"/>
              <a:t>τὸν</a:t>
            </a:r>
            <a:r>
              <a:rPr lang="en-US" b="1" dirty="0" smtClean="0"/>
              <a:t> </a:t>
            </a:r>
            <a:r>
              <a:rPr lang="en-US" b="1" dirty="0" err="1" smtClean="0"/>
              <a:t>μονοχὸν</a:t>
            </a:r>
            <a:r>
              <a:rPr lang="en-US" b="1" dirty="0" smtClean="0"/>
              <a:t> </a:t>
            </a:r>
            <a:r>
              <a:rPr lang="en-US" b="1" dirty="0" err="1" smtClean="0"/>
              <a:t>ὡς</a:t>
            </a:r>
            <a:r>
              <a:rPr lang="en-US" b="1" dirty="0" smtClean="0"/>
              <a:t> α</a:t>
            </a:r>
            <a:r>
              <a:rPr lang="en-US" b="1" dirty="0" err="1" smtClean="0"/>
              <a:t>ὔριν</a:t>
            </a:r>
            <a:r>
              <a:rPr lang="en-US" b="1" dirty="0" smtClean="0"/>
              <a:t> </a:t>
            </a:r>
            <a:r>
              <a:rPr lang="en-US" b="1" dirty="0" err="1" smtClean="0"/>
              <a:t>τεθνηξόμενον</a:t>
            </a:r>
            <a:r>
              <a:rPr lang="en-US" b="1" dirty="0" smtClean="0"/>
              <a:t>, </a:t>
            </a:r>
            <a:r>
              <a:rPr lang="en-US" b="1" dirty="0" err="1" smtClean="0"/>
              <a:t>κ</a:t>
            </a:r>
            <a:r>
              <a:rPr lang="en-US" b="1" dirty="0" smtClean="0"/>
              <a:t>α</a:t>
            </a:r>
            <a:r>
              <a:rPr lang="en-US" b="1" dirty="0" err="1" smtClean="0"/>
              <a:t>ὶ</a:t>
            </a:r>
            <a:r>
              <a:rPr lang="en-US" b="1" dirty="0" smtClean="0"/>
              <a:t> </a:t>
            </a:r>
            <a:r>
              <a:rPr lang="en-US" b="1" dirty="0" err="1" smtClean="0"/>
              <a:t>οὕτω</a:t>
            </a:r>
            <a:r>
              <a:rPr lang="en-US" b="1" dirty="0" smtClean="0"/>
              <a:t> π</a:t>
            </a:r>
            <a:r>
              <a:rPr lang="en-US" b="1" dirty="0" err="1" smtClean="0"/>
              <a:t>άλιν</a:t>
            </a:r>
            <a:r>
              <a:rPr lang="en-US" b="1" dirty="0" smtClean="0"/>
              <a:t> </a:t>
            </a:r>
            <a:r>
              <a:rPr lang="en-US" b="1" dirty="0" err="1" smtClean="0"/>
              <a:t>τῷ</a:t>
            </a:r>
            <a:r>
              <a:rPr lang="en-US" b="1" dirty="0" smtClean="0"/>
              <a:t> </a:t>
            </a:r>
            <a:r>
              <a:rPr lang="en-US" b="1" dirty="0" err="1" smtClean="0"/>
              <a:t>σώμ</a:t>
            </a:r>
            <a:r>
              <a:rPr lang="en-US" b="1" dirty="0" smtClean="0"/>
              <a:t>α</a:t>
            </a:r>
            <a:r>
              <a:rPr lang="en-US" b="1" dirty="0" err="1" smtClean="0"/>
              <a:t>τι</a:t>
            </a:r>
            <a:r>
              <a:rPr lang="en-US" b="1" dirty="0" smtClean="0"/>
              <a:t> </a:t>
            </a:r>
            <a:r>
              <a:rPr lang="en-US" b="1" dirty="0" err="1" smtClean="0"/>
              <a:t>κεχρῆσθ</a:t>
            </a:r>
            <a:r>
              <a:rPr lang="en-US" b="1" dirty="0" smtClean="0"/>
              <a:t>α</a:t>
            </a:r>
            <a:r>
              <a:rPr lang="en-US" b="1" dirty="0" err="1" smtClean="0"/>
              <a:t>ι</a:t>
            </a:r>
            <a:r>
              <a:rPr lang="en-US" b="1" dirty="0" smtClean="0"/>
              <a:t> </a:t>
            </a:r>
            <a:r>
              <a:rPr lang="en-US" b="1" dirty="0" err="1" smtClean="0"/>
              <a:t>ὡς</a:t>
            </a:r>
            <a:r>
              <a:rPr lang="en-US" b="1" dirty="0" smtClean="0"/>
              <a:t> </a:t>
            </a:r>
            <a:r>
              <a:rPr lang="en-US" b="1" dirty="0" err="1" smtClean="0"/>
              <a:t>ἐν</a:t>
            </a:r>
            <a:r>
              <a:rPr lang="en-US" b="1" dirty="0" smtClean="0"/>
              <a:t> π</a:t>
            </a:r>
            <a:r>
              <a:rPr lang="en-US" b="1" dirty="0" err="1" smtClean="0"/>
              <a:t>ολλοῖς</a:t>
            </a:r>
            <a:r>
              <a:rPr lang="en-US" b="1" dirty="0" smtClean="0"/>
              <a:t> </a:t>
            </a:r>
            <a:r>
              <a:rPr lang="en-US" b="1" dirty="0" err="1" smtClean="0"/>
              <a:t>ἔτεσι</a:t>
            </a:r>
            <a:r>
              <a:rPr lang="en-US" b="1" dirty="0" smtClean="0"/>
              <a:t> </a:t>
            </a:r>
            <a:r>
              <a:rPr lang="en-US" b="1" dirty="0" err="1" smtClean="0"/>
              <a:t>συζησόμενον</a:t>
            </a:r>
            <a:r>
              <a:rPr lang="en-US" b="1" dirty="0" smtClean="0"/>
              <a:t>.  </a:t>
            </a:r>
            <a:r>
              <a:rPr lang="en-US" b="1" dirty="0" err="1" smtClean="0"/>
              <a:t>Τὸ</a:t>
            </a:r>
            <a:r>
              <a:rPr lang="en-US" b="1" dirty="0" smtClean="0"/>
              <a:t> </a:t>
            </a:r>
            <a:r>
              <a:rPr lang="en-US" b="1" dirty="0" err="1" smtClean="0"/>
              <a:t>μὲν</a:t>
            </a:r>
            <a:r>
              <a:rPr lang="en-US" b="1" dirty="0" smtClean="0"/>
              <a:t> </a:t>
            </a:r>
            <a:r>
              <a:rPr lang="en-US" b="1" dirty="0" err="1" smtClean="0"/>
              <a:t>γάρ</a:t>
            </a:r>
            <a:r>
              <a:rPr lang="en-US" b="1" dirty="0" smtClean="0"/>
              <a:t>, </a:t>
            </a:r>
            <a:r>
              <a:rPr lang="en-US" b="1" dirty="0" err="1" smtClean="0"/>
              <a:t>φησί</a:t>
            </a:r>
            <a:r>
              <a:rPr lang="en-US" b="1" dirty="0" smtClean="0"/>
              <a:t>, </a:t>
            </a:r>
            <a:r>
              <a:rPr lang="en-US" b="1" dirty="0" err="1" smtClean="0"/>
              <a:t>τοὺς</a:t>
            </a:r>
            <a:r>
              <a:rPr lang="en-US" b="1" dirty="0" smtClean="0"/>
              <a:t> </a:t>
            </a:r>
            <a:r>
              <a:rPr lang="en-US" b="1" dirty="0" err="1" smtClean="0"/>
              <a:t>τῆς</a:t>
            </a:r>
            <a:r>
              <a:rPr lang="en-US" b="1" dirty="0" smtClean="0"/>
              <a:t> </a:t>
            </a:r>
            <a:r>
              <a:rPr lang="en-US" b="1" dirty="0" err="1" smtClean="0"/>
              <a:t>ἀκηδί</a:t>
            </a:r>
            <a:r>
              <a:rPr lang="en-US" b="1" dirty="0" smtClean="0"/>
              <a:t>α</a:t>
            </a:r>
            <a:r>
              <a:rPr lang="en-US" b="1" dirty="0" err="1" smtClean="0"/>
              <a:t>ς</a:t>
            </a:r>
            <a:r>
              <a:rPr lang="en-US" b="1" dirty="0" smtClean="0"/>
              <a:t>  </a:t>
            </a:r>
            <a:r>
              <a:rPr lang="en-US" b="1" dirty="0" err="1" smtClean="0"/>
              <a:t>λογισμοὺς</a:t>
            </a:r>
            <a:r>
              <a:rPr lang="en-US" b="1" dirty="0" smtClean="0"/>
              <a:t> π</a:t>
            </a:r>
            <a:r>
              <a:rPr lang="en-US" b="1" dirty="0" err="1" smtClean="0"/>
              <a:t>ερικό</a:t>
            </a:r>
            <a:r>
              <a:rPr lang="en-US" b="1" dirty="0" smtClean="0"/>
              <a:t>π</a:t>
            </a:r>
            <a:r>
              <a:rPr lang="en-US" b="1" dirty="0" err="1" smtClean="0"/>
              <a:t>τει</a:t>
            </a:r>
            <a:r>
              <a:rPr lang="en-US" b="1" dirty="0" smtClean="0"/>
              <a:t> </a:t>
            </a:r>
            <a:r>
              <a:rPr lang="en-US" b="1" dirty="0" err="1" smtClean="0"/>
              <a:t>κ</a:t>
            </a:r>
            <a:r>
              <a:rPr lang="en-US" b="1" dirty="0" smtClean="0"/>
              <a:t>α</a:t>
            </a:r>
            <a:r>
              <a:rPr lang="en-US" b="1" dirty="0" err="1" smtClean="0"/>
              <a:t>ὶ</a:t>
            </a:r>
            <a:r>
              <a:rPr lang="en-US" b="1" dirty="0" smtClean="0"/>
              <a:t> </a:t>
            </a:r>
            <a:r>
              <a:rPr lang="en-US" b="1" dirty="0" err="1" smtClean="0"/>
              <a:t>σ</a:t>
            </a:r>
            <a:r>
              <a:rPr lang="en-US" b="1" dirty="0" smtClean="0"/>
              <a:t>π</a:t>
            </a:r>
            <a:r>
              <a:rPr lang="en-US" b="1" dirty="0" err="1" smtClean="0"/>
              <a:t>ουδ</a:t>
            </a:r>
            <a:r>
              <a:rPr lang="en-US" b="1" dirty="0" smtClean="0"/>
              <a:t>α</a:t>
            </a:r>
            <a:r>
              <a:rPr lang="en-US" b="1" dirty="0" err="1" smtClean="0"/>
              <a:t>ιότερον</a:t>
            </a:r>
            <a:r>
              <a:rPr lang="en-US" b="1" dirty="0" smtClean="0"/>
              <a:t> πα</a:t>
            </a:r>
            <a:r>
              <a:rPr lang="en-US" b="1" dirty="0" err="1" smtClean="0"/>
              <a:t>ρ</a:t>
            </a:r>
            <a:r>
              <a:rPr lang="en-US" b="1" dirty="0" smtClean="0"/>
              <a:t>α</a:t>
            </a:r>
            <a:r>
              <a:rPr lang="en-US" b="1" dirty="0" err="1" smtClean="0"/>
              <a:t>σκευάζει</a:t>
            </a:r>
            <a:r>
              <a:rPr lang="en-US" b="1" dirty="0" smtClean="0"/>
              <a:t> </a:t>
            </a:r>
            <a:r>
              <a:rPr lang="en-US" b="1" dirty="0" err="1" smtClean="0"/>
              <a:t>τὸν</a:t>
            </a:r>
            <a:r>
              <a:rPr lang="en-US" b="1" dirty="0" smtClean="0"/>
              <a:t> </a:t>
            </a:r>
            <a:r>
              <a:rPr lang="en-US" b="1" dirty="0" err="1" smtClean="0"/>
              <a:t>μον</a:t>
            </a:r>
            <a:r>
              <a:rPr lang="en-US" b="1" dirty="0" smtClean="0"/>
              <a:t>α</a:t>
            </a:r>
            <a:r>
              <a:rPr lang="en-US" b="1" dirty="0" err="1" smtClean="0"/>
              <a:t>χόν</a:t>
            </a:r>
            <a:r>
              <a:rPr lang="en-US" b="1" dirty="0" smtClean="0"/>
              <a:t>· </a:t>
            </a:r>
            <a:r>
              <a:rPr lang="en-US" b="1" dirty="0" err="1" smtClean="0"/>
              <a:t>τὸ</a:t>
            </a:r>
            <a:r>
              <a:rPr lang="en-US" b="1" dirty="0" smtClean="0"/>
              <a:t> </a:t>
            </a:r>
            <a:r>
              <a:rPr lang="en-US" b="1" dirty="0" err="1" smtClean="0"/>
              <a:t>δὲ</a:t>
            </a:r>
            <a:r>
              <a:rPr lang="en-US" b="1" dirty="0" smtClean="0"/>
              <a:t> </a:t>
            </a:r>
            <a:r>
              <a:rPr lang="en-US" b="1" dirty="0" err="1" smtClean="0"/>
              <a:t>σῶον</a:t>
            </a:r>
            <a:r>
              <a:rPr lang="en-US" b="1" dirty="0" smtClean="0"/>
              <a:t> </a:t>
            </a:r>
            <a:r>
              <a:rPr lang="en-US" b="1" dirty="0" err="1" smtClean="0"/>
              <a:t>δι</a:t>
            </a:r>
            <a:r>
              <a:rPr lang="en-US" b="1" dirty="0" smtClean="0"/>
              <a:t>α</a:t>
            </a:r>
            <a:r>
              <a:rPr lang="en-US" b="1" dirty="0" err="1" smtClean="0"/>
              <a:t>φυλάττει</a:t>
            </a:r>
            <a:r>
              <a:rPr lang="en-US" b="1" dirty="0" smtClean="0"/>
              <a:t> </a:t>
            </a:r>
            <a:r>
              <a:rPr lang="en-US" b="1" dirty="0" err="1" smtClean="0"/>
              <a:t>τὸ</a:t>
            </a:r>
            <a:r>
              <a:rPr lang="en-US" b="1" dirty="0" smtClean="0"/>
              <a:t> </a:t>
            </a:r>
            <a:r>
              <a:rPr lang="en-US" b="1" dirty="0" err="1" smtClean="0"/>
              <a:t>σῶμ</a:t>
            </a:r>
            <a:r>
              <a:rPr lang="en-US" b="1" dirty="0" smtClean="0"/>
              <a:t>α </a:t>
            </a:r>
            <a:r>
              <a:rPr lang="en-US" b="1" dirty="0" err="1" smtClean="0"/>
              <a:t>κ</a:t>
            </a:r>
            <a:r>
              <a:rPr lang="en-US" b="1" dirty="0" smtClean="0"/>
              <a:t>α</a:t>
            </a:r>
            <a:r>
              <a:rPr lang="en-US" b="1" dirty="0" err="1" smtClean="0"/>
              <a:t>ὶ</a:t>
            </a:r>
            <a:r>
              <a:rPr lang="en-US" b="1" dirty="0" smtClean="0"/>
              <a:t> </a:t>
            </a:r>
            <a:r>
              <a:rPr lang="en-US" b="1" dirty="0" err="1" smtClean="0"/>
              <a:t>ἴσην</a:t>
            </a:r>
            <a:r>
              <a:rPr lang="en-US" b="1" dirty="0" smtClean="0"/>
              <a:t> α</a:t>
            </a:r>
            <a:r>
              <a:rPr lang="en-US" b="1" dirty="0" err="1" smtClean="0"/>
              <a:t>ὐτοῦ</a:t>
            </a:r>
            <a:r>
              <a:rPr lang="en-US" b="1" dirty="0" smtClean="0"/>
              <a:t> </a:t>
            </a:r>
            <a:r>
              <a:rPr lang="en-US" b="1" dirty="0" err="1" smtClean="0"/>
              <a:t>ἀεὶ</a:t>
            </a:r>
            <a:r>
              <a:rPr lang="en-US" b="1" dirty="0" smtClean="0"/>
              <a:t> </a:t>
            </a:r>
            <a:r>
              <a:rPr lang="en-US" b="1" dirty="0" err="1" smtClean="0"/>
              <a:t>συντηρεῖ</a:t>
            </a:r>
            <a:r>
              <a:rPr lang="en-US" b="1" dirty="0" smtClean="0"/>
              <a:t> </a:t>
            </a:r>
            <a:r>
              <a:rPr lang="en-US" b="1" dirty="0" err="1" smtClean="0"/>
              <a:t>τὴν</a:t>
            </a:r>
            <a:r>
              <a:rPr lang="en-US" b="1" dirty="0" smtClean="0"/>
              <a:t> </a:t>
            </a:r>
            <a:r>
              <a:rPr lang="en-US" b="1" dirty="0" err="1" smtClean="0"/>
              <a:t>ἐγκράτει</a:t>
            </a:r>
            <a:r>
              <a:rPr lang="en-US" b="1" dirty="0" smtClean="0"/>
              <a:t>α</a:t>
            </a:r>
            <a:r>
              <a:rPr lang="en-US" b="1" dirty="0" err="1" smtClean="0"/>
              <a:t>ν</a:t>
            </a:r>
            <a:r>
              <a:rPr lang="en-US" b="1" dirty="0" smtClean="0"/>
              <a:t>.	</a:t>
            </a:r>
          </a:p>
          <a:p>
            <a:endParaRPr lang="en-US" dirty="0"/>
          </a:p>
        </p:txBody>
      </p:sp>
    </p:spTree>
    <p:extLst>
      <p:ext uri="{BB962C8B-B14F-4D97-AF65-F5344CB8AC3E}">
        <p14:creationId xmlns:p14="http://schemas.microsoft.com/office/powerpoint/2010/main" val="2555084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1245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787094"/>
            <a:ext cx="8656618" cy="5921090"/>
          </a:xfrm>
        </p:spPr>
        <p:txBody>
          <a:bodyPr>
            <a:noAutofit/>
          </a:bodyPr>
          <a:lstStyle/>
          <a:p>
            <a:r>
              <a:rPr lang="en-US" b="1" dirty="0"/>
              <a:t>34.</a:t>
            </a:r>
            <a:r>
              <a:rPr lang="en-US" dirty="0"/>
              <a:t> IF our memories of anything are full of passion, it. is because we once welcomed the things themselves with passion. Whatever things we welcome with passion, we shall later remember with passion</a:t>
            </a:r>
            <a:r>
              <a:rPr lang="en-US" dirty="0" smtClean="0"/>
              <a:t>.</a:t>
            </a:r>
          </a:p>
          <a:p>
            <a:r>
              <a:rPr lang="el-GR" b="1" dirty="0"/>
              <a:t>λδ' Ὧν τὰς μνήμας ἔχομεν ἐμπαθεῖς͵ τούτων καὶ τὰ πράγματα πρότερον μετὰ πάθους ὑπεδεξάμεθα· καὶ ὅσα τῶν πραγμάτων πάλιν μετὰ πάθους ὑποδεχόμεθα͵ τούτων καὶ τὰς μνήμας ἕξομεν ἐμπαθεῖς.</a:t>
            </a:r>
            <a:r>
              <a:rPr lang="en-US" dirty="0" smtClean="0"/>
              <a:t> </a:t>
            </a:r>
            <a:r>
              <a:rPr lang="en-US" dirty="0"/>
              <a:t>	</a:t>
            </a:r>
            <a:r>
              <a:rPr lang="en-US" b="1" dirty="0"/>
              <a:t> </a:t>
            </a:r>
          </a:p>
        </p:txBody>
      </p:sp>
    </p:spTree>
    <p:extLst>
      <p:ext uri="{BB962C8B-B14F-4D97-AF65-F5344CB8AC3E}">
        <p14:creationId xmlns:p14="http://schemas.microsoft.com/office/powerpoint/2010/main" val="4160965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1245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787094"/>
            <a:ext cx="8656618" cy="5921090"/>
          </a:xfrm>
        </p:spPr>
        <p:txBody>
          <a:bodyPr>
            <a:noAutofit/>
          </a:bodyPr>
          <a:lstStyle/>
          <a:p>
            <a:r>
              <a:rPr lang="en-US" b="1" dirty="0"/>
              <a:t>35.</a:t>
            </a:r>
            <a:r>
              <a:rPr lang="en-US" dirty="0"/>
              <a:t> THE The passions of the soul derive from men; the passions of the body derive from the body. The passions of the body are cut back by self-control; those of the soul are cut back by spiritual love</a:t>
            </a:r>
            <a:r>
              <a:rPr lang="en-US" dirty="0" smtClean="0"/>
              <a:t>.</a:t>
            </a:r>
          </a:p>
          <a:p>
            <a:r>
              <a:rPr lang="en-US" dirty="0"/>
              <a:t>	</a:t>
            </a:r>
            <a:r>
              <a:rPr lang="en-US" b="1" dirty="0" err="1"/>
              <a:t>λε</a:t>
            </a:r>
            <a:r>
              <a:rPr lang="en-US" b="1" dirty="0"/>
              <a:t>ʹ </a:t>
            </a:r>
            <a:r>
              <a:rPr lang="en-US" b="1" dirty="0" err="1"/>
              <a:t>Τὰ</a:t>
            </a:r>
            <a:r>
              <a:rPr lang="en-US" b="1" dirty="0"/>
              <a:t> </a:t>
            </a:r>
            <a:r>
              <a:rPr lang="en-US" b="1" dirty="0" err="1"/>
              <a:t>μὲν</a:t>
            </a:r>
            <a:r>
              <a:rPr lang="en-US" b="1" dirty="0"/>
              <a:t> </a:t>
            </a:r>
            <a:r>
              <a:rPr lang="en-US" b="1" dirty="0" err="1"/>
              <a:t>τῆς</a:t>
            </a:r>
            <a:r>
              <a:rPr lang="en-US" b="1" dirty="0"/>
              <a:t> </a:t>
            </a:r>
            <a:r>
              <a:rPr lang="en-US" b="1" dirty="0" err="1"/>
              <a:t>ψυχῆς</a:t>
            </a:r>
            <a:r>
              <a:rPr lang="en-US" b="1" dirty="0"/>
              <a:t> π</a:t>
            </a:r>
            <a:r>
              <a:rPr lang="en-US" b="1" dirty="0" err="1"/>
              <a:t>άθη</a:t>
            </a:r>
            <a:r>
              <a:rPr lang="en-US" b="1" dirty="0"/>
              <a:t> </a:t>
            </a:r>
            <a:r>
              <a:rPr lang="en-US" b="1" dirty="0" err="1"/>
              <a:t>ἐκ</a:t>
            </a:r>
            <a:r>
              <a:rPr lang="en-US" b="1" dirty="0"/>
              <a:t> </a:t>
            </a:r>
            <a:r>
              <a:rPr lang="en-US" b="1" dirty="0" err="1"/>
              <a:t>τῶν</a:t>
            </a:r>
            <a:r>
              <a:rPr lang="en-US" b="1" dirty="0"/>
              <a:t> </a:t>
            </a:r>
            <a:r>
              <a:rPr lang="en-US" b="1" dirty="0" err="1"/>
              <a:t>ἀνθρώ</a:t>
            </a:r>
            <a:r>
              <a:rPr lang="en-US" b="1" dirty="0"/>
              <a:t>π</a:t>
            </a:r>
            <a:r>
              <a:rPr lang="en-US" b="1" dirty="0" err="1"/>
              <a:t>ων</a:t>
            </a:r>
            <a:r>
              <a:rPr lang="en-US" b="1" dirty="0"/>
              <a:t> </a:t>
            </a:r>
            <a:r>
              <a:rPr lang="en-US" b="1" dirty="0" err="1"/>
              <a:t>ἔχει</a:t>
            </a:r>
            <a:r>
              <a:rPr lang="en-US" b="1" dirty="0"/>
              <a:t> </a:t>
            </a:r>
            <a:r>
              <a:rPr lang="en-US" b="1" dirty="0" err="1"/>
              <a:t>τὰς</a:t>
            </a:r>
            <a:r>
              <a:rPr lang="en-US" b="1" dirty="0"/>
              <a:t> </a:t>
            </a:r>
            <a:r>
              <a:rPr lang="en-US" b="1" dirty="0" err="1"/>
              <a:t>ἀφορμάς</a:t>
            </a:r>
            <a:r>
              <a:rPr lang="en-US" b="1" dirty="0"/>
              <a:t>· </a:t>
            </a:r>
            <a:r>
              <a:rPr lang="en-US" b="1" dirty="0" err="1"/>
              <a:t>τὰ</a:t>
            </a:r>
            <a:r>
              <a:rPr lang="en-US" b="1" dirty="0"/>
              <a:t> </a:t>
            </a:r>
            <a:r>
              <a:rPr lang="en-US" b="1" dirty="0" err="1"/>
              <a:t>δὲ</a:t>
            </a:r>
            <a:r>
              <a:rPr lang="en-US" b="1" dirty="0"/>
              <a:t> </a:t>
            </a:r>
            <a:r>
              <a:rPr lang="en-US" b="1" dirty="0" err="1"/>
              <a:t>τοῦ</a:t>
            </a:r>
            <a:r>
              <a:rPr lang="en-US" b="1" dirty="0"/>
              <a:t> </a:t>
            </a:r>
            <a:r>
              <a:rPr lang="en-US" b="1" dirty="0" err="1"/>
              <a:t>σώμ</a:t>
            </a:r>
            <a:r>
              <a:rPr lang="en-US" b="1" dirty="0"/>
              <a:t>α</a:t>
            </a:r>
            <a:r>
              <a:rPr lang="en-US" b="1" dirty="0" err="1"/>
              <a:t>τος</a:t>
            </a:r>
            <a:r>
              <a:rPr lang="en-US" b="1" dirty="0"/>
              <a:t> </a:t>
            </a:r>
            <a:r>
              <a:rPr lang="en-US" b="1" dirty="0" err="1"/>
              <a:t>ἐκ</a:t>
            </a:r>
            <a:r>
              <a:rPr lang="en-US" b="1" dirty="0"/>
              <a:t> </a:t>
            </a:r>
            <a:r>
              <a:rPr lang="en-US" b="1" dirty="0" err="1"/>
              <a:t>τοῦ</a:t>
            </a:r>
            <a:r>
              <a:rPr lang="en-US" b="1" dirty="0"/>
              <a:t> </a:t>
            </a:r>
            <a:r>
              <a:rPr lang="en-US" b="1" dirty="0" err="1"/>
              <a:t>σώμ</a:t>
            </a:r>
            <a:r>
              <a:rPr lang="en-US" b="1" dirty="0"/>
              <a:t>α</a:t>
            </a:r>
            <a:r>
              <a:rPr lang="en-US" b="1" dirty="0" err="1"/>
              <a:t>τος</a:t>
            </a:r>
            <a:r>
              <a:rPr lang="en-US" b="1" dirty="0"/>
              <a:t>· </a:t>
            </a:r>
            <a:r>
              <a:rPr lang="en-US" b="1" dirty="0" err="1"/>
              <a:t>κ</a:t>
            </a:r>
            <a:r>
              <a:rPr lang="en-US" b="1" dirty="0"/>
              <a:t>α</a:t>
            </a:r>
            <a:r>
              <a:rPr lang="en-US" b="1" dirty="0" err="1"/>
              <a:t>ὶ</a:t>
            </a:r>
            <a:r>
              <a:rPr lang="en-US" b="1" dirty="0"/>
              <a:t> </a:t>
            </a:r>
            <a:r>
              <a:rPr lang="en-US" b="1" dirty="0" err="1"/>
              <a:t>τὰ</a:t>
            </a:r>
            <a:r>
              <a:rPr lang="en-US" b="1" dirty="0"/>
              <a:t> </a:t>
            </a:r>
            <a:r>
              <a:rPr lang="en-US" b="1" dirty="0" err="1"/>
              <a:t>μὲν</a:t>
            </a:r>
            <a:r>
              <a:rPr lang="en-US" b="1" dirty="0"/>
              <a:t> </a:t>
            </a:r>
            <a:r>
              <a:rPr lang="en-US" b="1" dirty="0" err="1"/>
              <a:t>τοῦ</a:t>
            </a:r>
            <a:r>
              <a:rPr lang="en-US" b="1" dirty="0"/>
              <a:t> </a:t>
            </a:r>
            <a:r>
              <a:rPr lang="en-US" b="1" dirty="0" err="1"/>
              <a:t>σώμ</a:t>
            </a:r>
            <a:r>
              <a:rPr lang="en-US" b="1" dirty="0"/>
              <a:t>α</a:t>
            </a:r>
            <a:r>
              <a:rPr lang="en-US" b="1" dirty="0" err="1"/>
              <a:t>τος</a:t>
            </a:r>
            <a:r>
              <a:rPr lang="en-US" b="1" dirty="0"/>
              <a:t> π</a:t>
            </a:r>
            <a:r>
              <a:rPr lang="en-US" b="1" dirty="0" err="1"/>
              <a:t>άθη</a:t>
            </a:r>
            <a:r>
              <a:rPr lang="en-US" b="1" dirty="0"/>
              <a:t> π</a:t>
            </a:r>
            <a:r>
              <a:rPr lang="en-US" b="1" dirty="0" err="1"/>
              <a:t>ερικό</a:t>
            </a:r>
            <a:r>
              <a:rPr lang="en-US" b="1" dirty="0"/>
              <a:t>π</a:t>
            </a:r>
            <a:r>
              <a:rPr lang="en-US" b="1" dirty="0" err="1"/>
              <a:t>τει</a:t>
            </a:r>
            <a:r>
              <a:rPr lang="en-US" b="1" dirty="0"/>
              <a:t> </a:t>
            </a:r>
            <a:r>
              <a:rPr lang="en-US" b="1" dirty="0" err="1"/>
              <a:t>ἐγκράτει</a:t>
            </a:r>
            <a:r>
              <a:rPr lang="en-US" b="1" dirty="0"/>
              <a:t>α͵ </a:t>
            </a:r>
            <a:r>
              <a:rPr lang="en-US" b="1" dirty="0" err="1"/>
              <a:t>τὰ</a:t>
            </a:r>
            <a:r>
              <a:rPr lang="en-US" b="1" dirty="0"/>
              <a:t> </a:t>
            </a:r>
            <a:r>
              <a:rPr lang="en-US" b="1" dirty="0" err="1"/>
              <a:t>δὲ</a:t>
            </a:r>
            <a:r>
              <a:rPr lang="en-US" b="1" dirty="0"/>
              <a:t> </a:t>
            </a:r>
            <a:r>
              <a:rPr lang="en-US" b="1" dirty="0" err="1"/>
              <a:t>τῆς</a:t>
            </a:r>
            <a:r>
              <a:rPr lang="en-US" b="1" dirty="0"/>
              <a:t> </a:t>
            </a:r>
            <a:r>
              <a:rPr lang="en-US" b="1" dirty="0" err="1"/>
              <a:t>ψυχῆς</a:t>
            </a:r>
            <a:r>
              <a:rPr lang="en-US" b="1" dirty="0"/>
              <a:t> </a:t>
            </a:r>
            <a:r>
              <a:rPr lang="en-US" b="1" dirty="0" err="1"/>
              <a:t>ἀγά</a:t>
            </a:r>
            <a:r>
              <a:rPr lang="en-US" b="1" dirty="0"/>
              <a:t>π</a:t>
            </a:r>
            <a:r>
              <a:rPr lang="en-US" b="1" dirty="0" err="1"/>
              <a:t>η</a:t>
            </a:r>
            <a:r>
              <a:rPr lang="en-US" b="1" dirty="0"/>
              <a:t> π</a:t>
            </a:r>
            <a:r>
              <a:rPr lang="en-US" b="1" dirty="0" err="1"/>
              <a:t>νευμ</a:t>
            </a:r>
            <a:r>
              <a:rPr lang="en-US" b="1" dirty="0"/>
              <a:t>α</a:t>
            </a:r>
            <a:r>
              <a:rPr lang="en-US" b="1" dirty="0" err="1"/>
              <a:t>τική</a:t>
            </a:r>
            <a:r>
              <a:rPr lang="en-US" b="1" dirty="0"/>
              <a:t>.	</a:t>
            </a:r>
          </a:p>
        </p:txBody>
      </p:sp>
    </p:spTree>
    <p:extLst>
      <p:ext uri="{BB962C8B-B14F-4D97-AF65-F5344CB8AC3E}">
        <p14:creationId xmlns:p14="http://schemas.microsoft.com/office/powerpoint/2010/main" val="2594979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1245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787094"/>
            <a:ext cx="8656618" cy="5921090"/>
          </a:xfrm>
        </p:spPr>
        <p:txBody>
          <a:bodyPr>
            <a:noAutofit/>
          </a:bodyPr>
          <a:lstStyle/>
          <a:p>
            <a:r>
              <a:rPr lang="en-US" b="1" dirty="0"/>
              <a:t>36.</a:t>
            </a:r>
            <a:r>
              <a:rPr lang="en-US" dirty="0"/>
              <a:t> THE demons that preside over the passions of the soul go on until we die; those which preside over the passions of the body leave sooner. </a:t>
            </a:r>
            <a:endParaRPr lang="en-US" dirty="0" smtClean="0"/>
          </a:p>
          <a:p>
            <a:r>
              <a:rPr lang="el-GR" b="1" dirty="0"/>
              <a:t> λς' Οἱ μὲν τῶν ψυχικῶν προεστῶτες παθῶν ἄχρι θανάτου προσκαρτεροῦσιν· οἱ δὲ τῶν σωματικῶν θᾶττον ὑποχωροῦσιν·</a:t>
            </a:r>
            <a:endParaRPr lang="en-US" b="1" dirty="0"/>
          </a:p>
        </p:txBody>
      </p:sp>
    </p:spTree>
    <p:extLst>
      <p:ext uri="{BB962C8B-B14F-4D97-AF65-F5344CB8AC3E}">
        <p14:creationId xmlns:p14="http://schemas.microsoft.com/office/powerpoint/2010/main" val="1793595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1245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787094"/>
            <a:ext cx="8656618" cy="5921090"/>
          </a:xfrm>
        </p:spPr>
        <p:txBody>
          <a:bodyPr>
            <a:noAutofit/>
          </a:bodyPr>
          <a:lstStyle/>
          <a:p>
            <a:r>
              <a:rPr lang="en-US" sz="2800" b="1" dirty="0"/>
              <a:t>40.</a:t>
            </a:r>
            <a:r>
              <a:rPr lang="en-US" sz="2800" dirty="0"/>
              <a:t> IT is not possible at all times to carry out the customary rule, but it is necessary to be watchful of the opportune time and [thus] to perform whatever commandments we can, as best we are able. Regarding these opportune times and what concerns them the demons themselves are not ignorant. Thus in their movements against us they prevent our accomplishing what is possible and force us to undertake what is not possible: they prevent the sick from giving thanks in their pain and from being patient in receiving their </a:t>
            </a:r>
            <a:r>
              <a:rPr lang="en-US" sz="2800" dirty="0" smtClean="0"/>
              <a:t>ministrations</a:t>
            </a:r>
            <a:r>
              <a:rPr lang="en-US" sz="2800" dirty="0"/>
              <a:t>; again they exhort the weak to fast and those who are weighed down to sing psalms while standing.</a:t>
            </a:r>
            <a:endParaRPr lang="en-US" sz="2800" b="1" dirty="0"/>
          </a:p>
        </p:txBody>
      </p:sp>
    </p:spTree>
    <p:extLst>
      <p:ext uri="{BB962C8B-B14F-4D97-AF65-F5344CB8AC3E}">
        <p14:creationId xmlns:p14="http://schemas.microsoft.com/office/powerpoint/2010/main" val="4134234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1245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787094"/>
            <a:ext cx="8656618" cy="5921090"/>
          </a:xfrm>
        </p:spPr>
        <p:txBody>
          <a:bodyPr>
            <a:noAutofit/>
          </a:bodyPr>
          <a:lstStyle/>
          <a:p>
            <a:r>
              <a:rPr lang="el-GR" sz="2800" b="1" dirty="0"/>
              <a:t>μ´. Οὐκ ἐν παντὶ καιρῷ δυνατὸν ἐκτελεῖν τὸν συνήθη κανόνα͵ προσέχειν δὲ δεῖ τῷ καιρῷ καὶ τὰς ἐνδεχομένας ἐντολὰς ὡς ἕνι μάλιστα πειρᾶσθαι ποιεῖν· τοὺς γὰρ καιροὺς καὶ αὐτοὶ τοὺς τοιούτους οὐκ ἀγνοοῦσιν οἱ δαίμονες. Ὅθεν κινούμενοι καθ΄ ἡμῶν͵ τὰ μὲν δυνατὰ γενέσθαι κωλύουσι͵ τὰ δὲ μὴ δυνατὰ γενέσθαι πράττειν ἡμᾶς καταναγκάζουσι· καὶ γὰρ τοὺς ἀσθενοῦντας εὐχαριστεῖν μὲν ἐπὶ ταῖς ἀλγηδόσι καὶ μακροθυμεῖν ἐπὶ τοῖς ὑπηρετοῦσιν ἀποκωλύουσιν· ἀτονοῦντας δὲ πάλιν ἐγκρατεύεσθαι καὶ βεβαρημένους ἑστῶτας ψάλλειν προτρέπονται.</a:t>
            </a:r>
            <a:endParaRPr lang="en-US" sz="2800" b="1" dirty="0"/>
          </a:p>
        </p:txBody>
      </p:sp>
    </p:spTree>
    <p:extLst>
      <p:ext uri="{BB962C8B-B14F-4D97-AF65-F5344CB8AC3E}">
        <p14:creationId xmlns:p14="http://schemas.microsoft.com/office/powerpoint/2010/main" val="33512742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Evagrius,</a:t>
            </a:r>
            <a:r>
              <a:rPr lang="en-US" i="1" dirty="0" err="1" smtClean="0"/>
              <a:t>Praktikos</a:t>
            </a:r>
            <a:endParaRPr lang="en-US" i="1" dirty="0"/>
          </a:p>
        </p:txBody>
      </p:sp>
      <p:sp>
        <p:nvSpPr>
          <p:cNvPr id="3" name="Content Placeholder 2"/>
          <p:cNvSpPr>
            <a:spLocks noGrp="1"/>
          </p:cNvSpPr>
          <p:nvPr>
            <p:ph idx="1"/>
          </p:nvPr>
        </p:nvSpPr>
        <p:spPr/>
        <p:txBody>
          <a:bodyPr>
            <a:normAutofit fontScale="92500" lnSpcReduction="20000"/>
          </a:bodyPr>
          <a:lstStyle/>
          <a:p>
            <a:r>
              <a:rPr lang="en-US" b="1" dirty="0"/>
              <a:t>7. </a:t>
            </a:r>
            <a:r>
              <a:rPr lang="en-US" dirty="0"/>
              <a:t>THE [tempting]-thought of gluttony suggests to the monk the quick abandonment of his asceticism.  The stomach, liver, spleen, and [resultant] congestive heart failure are depicted, along with long sickness, lack of necessities, and unavailability of physicians.  It often leads him to recall those of the brethren who have suffered these things. Sometimes it even deceives those who have suffered from this kind of thing to go and visit [others] who are practicing self-control, to tell them all about their misfortunes and how this resulted from their asceticism.</a:t>
            </a:r>
          </a:p>
        </p:txBody>
      </p:sp>
    </p:spTree>
    <p:extLst>
      <p:ext uri="{BB962C8B-B14F-4D97-AF65-F5344CB8AC3E}">
        <p14:creationId xmlns:p14="http://schemas.microsoft.com/office/powerpoint/2010/main" val="33428689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1245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787094"/>
            <a:ext cx="8656618" cy="5921090"/>
          </a:xfrm>
        </p:spPr>
        <p:txBody>
          <a:bodyPr>
            <a:noAutofit/>
          </a:bodyPr>
          <a:lstStyle/>
          <a:p>
            <a:r>
              <a:rPr lang="en-US" sz="2800" b="1" dirty="0"/>
              <a:t>41. </a:t>
            </a:r>
            <a:r>
              <a:rPr lang="en-US" sz="2800" dirty="0"/>
              <a:t>WHEN we are obliged to spend time in towns or villages, we should particularly hold to our self-control at such times in consorting with worldly people, in case our mind coarsens and loses its habitual vigilance because of its actual situation and so becomes a fugitive, tossed around by the demons</a:t>
            </a:r>
            <a:r>
              <a:rPr lang="en-US" sz="2800" dirty="0" smtClean="0"/>
              <a:t>.</a:t>
            </a:r>
          </a:p>
          <a:p>
            <a:pPr marL="0" indent="0">
              <a:buNone/>
            </a:pPr>
            <a:r>
              <a:rPr lang="en-US" sz="2800" dirty="0"/>
              <a:t>	</a:t>
            </a:r>
            <a:r>
              <a:rPr lang="en-US" sz="2800" b="1" dirty="0"/>
              <a:t>μα' </a:t>
            </a:r>
            <a:r>
              <a:rPr lang="en-US" sz="2800" b="1" dirty="0" err="1"/>
              <a:t>Ὅτ</a:t>
            </a:r>
            <a:r>
              <a:rPr lang="en-US" sz="2800" b="1" dirty="0"/>
              <a:t>α</a:t>
            </a:r>
            <a:r>
              <a:rPr lang="en-US" sz="2800" b="1" dirty="0" err="1"/>
              <a:t>ν</a:t>
            </a:r>
            <a:r>
              <a:rPr lang="en-US" sz="2800" b="1" dirty="0"/>
              <a:t> </a:t>
            </a:r>
            <a:r>
              <a:rPr lang="en-US" sz="2800" b="1" dirty="0" err="1"/>
              <a:t>ἐν</a:t>
            </a:r>
            <a:r>
              <a:rPr lang="en-US" sz="2800" b="1" dirty="0"/>
              <a:t> π</a:t>
            </a:r>
            <a:r>
              <a:rPr lang="en-US" sz="2800" b="1" dirty="0" err="1"/>
              <a:t>όλεσιν</a:t>
            </a:r>
            <a:r>
              <a:rPr lang="en-US" sz="2800" b="1" dirty="0"/>
              <a:t> </a:t>
            </a:r>
            <a:r>
              <a:rPr lang="en-US" sz="2800" b="1" dirty="0" err="1"/>
              <a:t>ἢ</a:t>
            </a:r>
            <a:r>
              <a:rPr lang="en-US" sz="2800" b="1" dirty="0"/>
              <a:t> </a:t>
            </a:r>
            <a:r>
              <a:rPr lang="en-US" sz="2800" b="1" dirty="0" err="1"/>
              <a:t>ἐν</a:t>
            </a:r>
            <a:r>
              <a:rPr lang="en-US" sz="2800" b="1" dirty="0"/>
              <a:t> </a:t>
            </a:r>
            <a:r>
              <a:rPr lang="en-US" sz="2800" b="1" dirty="0" err="1"/>
              <a:t>κώμ</a:t>
            </a:r>
            <a:r>
              <a:rPr lang="en-US" sz="2800" b="1" dirty="0"/>
              <a:t>α</a:t>
            </a:r>
            <a:r>
              <a:rPr lang="en-US" sz="2800" b="1" dirty="0" err="1"/>
              <a:t>ις</a:t>
            </a:r>
            <a:r>
              <a:rPr lang="en-US" sz="2800" b="1" dirty="0"/>
              <a:t> </a:t>
            </a:r>
            <a:r>
              <a:rPr lang="en-US" sz="2800" b="1" dirty="0" err="1"/>
              <a:t>ἐ</a:t>
            </a:r>
            <a:r>
              <a:rPr lang="en-US" sz="2800" b="1" dirty="0"/>
              <a:t>π΄ </a:t>
            </a:r>
            <a:r>
              <a:rPr lang="en-US" sz="2800" b="1" dirty="0" err="1"/>
              <a:t>ὀλίγον</a:t>
            </a:r>
            <a:r>
              <a:rPr lang="en-US" sz="2800" b="1" dirty="0"/>
              <a:t> </a:t>
            </a:r>
            <a:r>
              <a:rPr lang="en-US" sz="2800" b="1" dirty="0" err="1"/>
              <a:t>ἀν</a:t>
            </a:r>
            <a:r>
              <a:rPr lang="en-US" sz="2800" b="1" dirty="0"/>
              <a:t>α</a:t>
            </a:r>
            <a:r>
              <a:rPr lang="en-US" sz="2800" b="1" dirty="0" err="1"/>
              <a:t>γκ</a:t>
            </a:r>
            <a:r>
              <a:rPr lang="en-US" sz="2800" b="1" dirty="0"/>
              <a:t>α</a:t>
            </a:r>
            <a:r>
              <a:rPr lang="en-US" sz="2800" b="1" dirty="0" err="1"/>
              <a:t>ζώμεθ</a:t>
            </a:r>
            <a:r>
              <a:rPr lang="en-US" sz="2800" b="1" dirty="0"/>
              <a:t>α </a:t>
            </a:r>
            <a:r>
              <a:rPr lang="en-US" sz="2800" b="1" dirty="0" err="1"/>
              <a:t>δι</a:t>
            </a:r>
            <a:r>
              <a:rPr lang="en-US" sz="2800" b="1" dirty="0"/>
              <a:t>α</a:t>
            </a:r>
            <a:r>
              <a:rPr lang="en-US" sz="2800" b="1" dirty="0" err="1"/>
              <a:t>τρί</a:t>
            </a:r>
            <a:r>
              <a:rPr lang="en-US" sz="2800" b="1" dirty="0"/>
              <a:t>β</a:t>
            </a:r>
            <a:r>
              <a:rPr lang="en-US" sz="2800" b="1" dirty="0" err="1"/>
              <a:t>ειν</a:t>
            </a:r>
            <a:r>
              <a:rPr lang="en-US" sz="2800" b="1" dirty="0"/>
              <a:t>͵ </a:t>
            </a:r>
            <a:r>
              <a:rPr lang="en-US" sz="2800" b="1" dirty="0" err="1"/>
              <a:t>τότε</a:t>
            </a:r>
            <a:r>
              <a:rPr lang="en-US" sz="2800" b="1" dirty="0"/>
              <a:t> </a:t>
            </a:r>
            <a:r>
              <a:rPr lang="en-US" sz="2800" b="1" dirty="0" err="1"/>
              <a:t>μάλιστ</a:t>
            </a:r>
            <a:r>
              <a:rPr lang="en-US" sz="2800" b="1" dirty="0"/>
              <a:t>α </a:t>
            </a:r>
            <a:r>
              <a:rPr lang="en-US" sz="2800" b="1" dirty="0" err="1"/>
              <a:t>σφοδρότερον</a:t>
            </a:r>
            <a:r>
              <a:rPr lang="en-US" sz="2800" b="1" dirty="0"/>
              <a:t> </a:t>
            </a:r>
            <a:r>
              <a:rPr lang="en-US" sz="2800" b="1" dirty="0" err="1"/>
              <a:t>τῆς</a:t>
            </a:r>
            <a:r>
              <a:rPr lang="en-US" sz="2800" b="1" dirty="0"/>
              <a:t> </a:t>
            </a:r>
            <a:r>
              <a:rPr lang="en-US" sz="2800" b="1" dirty="0" err="1"/>
              <a:t>ἐγκρ</a:t>
            </a:r>
            <a:r>
              <a:rPr lang="en-US" sz="2800" b="1" dirty="0"/>
              <a:t>α</a:t>
            </a:r>
            <a:r>
              <a:rPr lang="en-US" sz="2800" b="1" dirty="0" err="1"/>
              <a:t>τεί</a:t>
            </a:r>
            <a:r>
              <a:rPr lang="en-US" sz="2800" b="1" dirty="0"/>
              <a:t>α</a:t>
            </a:r>
            <a:r>
              <a:rPr lang="en-US" sz="2800" b="1" dirty="0" err="1"/>
              <a:t>ς</a:t>
            </a:r>
            <a:r>
              <a:rPr lang="en-US" sz="2800" b="1" dirty="0"/>
              <a:t> </a:t>
            </a:r>
            <a:r>
              <a:rPr lang="en-US" sz="2800" b="1" dirty="0" err="1"/>
              <a:t>ἐχόμε</a:t>
            </a:r>
            <a:r>
              <a:rPr lang="en-US" sz="2800" b="1" dirty="0"/>
              <a:t> </a:t>
            </a:r>
            <a:r>
              <a:rPr lang="en-US" sz="2800" b="1" dirty="0" err="1"/>
              <a:t>νοι</a:t>
            </a:r>
            <a:r>
              <a:rPr lang="en-US" sz="2800" b="1" dirty="0"/>
              <a:t> </a:t>
            </a:r>
            <a:r>
              <a:rPr lang="en-US" sz="2800" b="1" dirty="0" err="1"/>
              <a:t>τοῖς</a:t>
            </a:r>
            <a:r>
              <a:rPr lang="en-US" sz="2800" b="1" dirty="0"/>
              <a:t> </a:t>
            </a:r>
            <a:r>
              <a:rPr lang="en-US" sz="2800" b="1" dirty="0" err="1"/>
              <a:t>κοσμικοῖς</a:t>
            </a:r>
            <a:r>
              <a:rPr lang="en-US" sz="2800" b="1" dirty="0"/>
              <a:t> </a:t>
            </a:r>
            <a:r>
              <a:rPr lang="en-US" sz="2800" b="1" dirty="0" err="1"/>
              <a:t>συνεσόμεθ</a:t>
            </a:r>
            <a:r>
              <a:rPr lang="en-US" sz="2800" b="1" dirty="0"/>
              <a:t>α͵ </a:t>
            </a:r>
            <a:r>
              <a:rPr lang="en-US" sz="2800" b="1" dirty="0" err="1"/>
              <a:t>μή</a:t>
            </a:r>
            <a:r>
              <a:rPr lang="en-US" sz="2800" b="1" dirty="0"/>
              <a:t>π</a:t>
            </a:r>
            <a:r>
              <a:rPr lang="en-US" sz="2800" b="1" dirty="0" err="1"/>
              <a:t>οτε</a:t>
            </a:r>
            <a:r>
              <a:rPr lang="en-US" sz="2800" b="1" dirty="0"/>
              <a:t> πα</a:t>
            </a:r>
            <a:r>
              <a:rPr lang="en-US" sz="2800" b="1" dirty="0" err="1"/>
              <a:t>χυνθεὶς</a:t>
            </a:r>
            <a:r>
              <a:rPr lang="en-US" sz="2800" b="1" dirty="0"/>
              <a:t> </a:t>
            </a:r>
            <a:r>
              <a:rPr lang="en-US" sz="2800" b="1" dirty="0" err="1"/>
              <a:t>ἡμῶν</a:t>
            </a:r>
            <a:r>
              <a:rPr lang="en-US" sz="2800" b="1" dirty="0"/>
              <a:t> </a:t>
            </a:r>
            <a:r>
              <a:rPr lang="en-US" sz="2800" b="1" dirty="0" err="1"/>
              <a:t>ὁ</a:t>
            </a:r>
            <a:r>
              <a:rPr lang="en-US" sz="2800" b="1" dirty="0"/>
              <a:t> </a:t>
            </a:r>
            <a:r>
              <a:rPr lang="en-US" sz="2800" b="1" dirty="0" err="1"/>
              <a:t>νοῦς</a:t>
            </a:r>
            <a:r>
              <a:rPr lang="en-US" sz="2800" b="1" dirty="0"/>
              <a:t> </a:t>
            </a:r>
            <a:r>
              <a:rPr lang="en-US" sz="2800" b="1" dirty="0" err="1"/>
              <a:t>κ</a:t>
            </a:r>
            <a:r>
              <a:rPr lang="en-US" sz="2800" b="1" dirty="0"/>
              <a:t>α</a:t>
            </a:r>
            <a:r>
              <a:rPr lang="en-US" sz="2800" b="1" dirty="0" err="1"/>
              <a:t>ὶ</a:t>
            </a:r>
            <a:r>
              <a:rPr lang="en-US" sz="2800" b="1" dirty="0"/>
              <a:t> </a:t>
            </a:r>
            <a:r>
              <a:rPr lang="en-US" sz="2800" b="1" dirty="0" err="1"/>
              <a:t>τῆς</a:t>
            </a:r>
            <a:r>
              <a:rPr lang="en-US" sz="2800" b="1" dirty="0"/>
              <a:t> </a:t>
            </a:r>
            <a:r>
              <a:rPr lang="en-US" sz="2800" b="1" dirty="0" err="1"/>
              <a:t>συνήθους</a:t>
            </a:r>
            <a:r>
              <a:rPr lang="en-US" sz="2800" b="1" dirty="0"/>
              <a:t> </a:t>
            </a:r>
            <a:r>
              <a:rPr lang="en-US" sz="2800" b="1" dirty="0" err="1"/>
              <a:t>ἐ</a:t>
            </a:r>
            <a:r>
              <a:rPr lang="en-US" sz="2800" b="1" dirty="0"/>
              <a:t>π</a:t>
            </a:r>
            <a:r>
              <a:rPr lang="en-US" sz="2800" b="1" dirty="0" err="1"/>
              <a:t>ιμελεί</a:t>
            </a:r>
            <a:r>
              <a:rPr lang="en-US" sz="2800" b="1" dirty="0"/>
              <a:t>α</a:t>
            </a:r>
            <a:r>
              <a:rPr lang="en-US" sz="2800" b="1" dirty="0" err="1"/>
              <a:t>ς</a:t>
            </a:r>
            <a:r>
              <a:rPr lang="en-US" sz="2800" b="1" dirty="0"/>
              <a:t> </a:t>
            </a:r>
            <a:r>
              <a:rPr lang="en-US" sz="2800" b="1" dirty="0" err="1"/>
              <a:t>διὰ</a:t>
            </a:r>
            <a:r>
              <a:rPr lang="en-US" sz="2800" b="1" dirty="0"/>
              <a:t> </a:t>
            </a:r>
            <a:r>
              <a:rPr lang="en-US" sz="2800" b="1" dirty="0" err="1"/>
              <a:t>τὸν</a:t>
            </a:r>
            <a:r>
              <a:rPr lang="en-US" sz="2800" b="1" dirty="0"/>
              <a:t> πα</a:t>
            </a:r>
            <a:r>
              <a:rPr lang="en-US" sz="2800" b="1" dirty="0" err="1"/>
              <a:t>ρόντ</a:t>
            </a:r>
            <a:r>
              <a:rPr lang="en-US" sz="2800" b="1" dirty="0"/>
              <a:t>α </a:t>
            </a:r>
            <a:r>
              <a:rPr lang="en-US" sz="2800" b="1" dirty="0" err="1"/>
              <a:t>κ</a:t>
            </a:r>
            <a:r>
              <a:rPr lang="en-US" sz="2800" b="1" dirty="0"/>
              <a:t>α</a:t>
            </a:r>
            <a:r>
              <a:rPr lang="en-US" sz="2800" b="1" dirty="0" err="1"/>
              <a:t>ιρὸν</a:t>
            </a:r>
            <a:r>
              <a:rPr lang="en-US" sz="2800" b="1" dirty="0"/>
              <a:t> </a:t>
            </a:r>
            <a:r>
              <a:rPr lang="en-US" sz="2800" b="1" dirty="0" err="1"/>
              <a:t>στερηθεὶς</a:t>
            </a:r>
            <a:r>
              <a:rPr lang="en-US" sz="2800" b="1" dirty="0"/>
              <a:t> π</a:t>
            </a:r>
            <a:r>
              <a:rPr lang="en-US" sz="2800" b="1" dirty="0" err="1"/>
              <a:t>ράξῃ</a:t>
            </a:r>
            <a:r>
              <a:rPr lang="en-US" sz="2800" b="1" dirty="0"/>
              <a:t> </a:t>
            </a:r>
            <a:r>
              <a:rPr lang="en-US" sz="2800" b="1" dirty="0" err="1"/>
              <a:t>τι</a:t>
            </a:r>
            <a:r>
              <a:rPr lang="en-US" sz="2800" b="1" dirty="0"/>
              <a:t> </a:t>
            </a:r>
            <a:r>
              <a:rPr lang="en-US" sz="2800" b="1" dirty="0" err="1"/>
              <a:t>τῶν</a:t>
            </a:r>
            <a:r>
              <a:rPr lang="en-US" sz="2800" b="1" dirty="0"/>
              <a:t> </a:t>
            </a:r>
            <a:r>
              <a:rPr lang="en-US" sz="2800" b="1" dirty="0" err="1"/>
              <a:t>ἀ</a:t>
            </a:r>
            <a:r>
              <a:rPr lang="en-US" sz="2800" b="1" dirty="0"/>
              <a:t>β</a:t>
            </a:r>
            <a:r>
              <a:rPr lang="en-US" sz="2800" b="1" dirty="0" err="1"/>
              <a:t>ουλήτων</a:t>
            </a:r>
            <a:r>
              <a:rPr lang="en-US" sz="2800" b="1" dirty="0"/>
              <a:t> </a:t>
            </a:r>
            <a:r>
              <a:rPr lang="en-US" sz="2800" b="1" dirty="0" err="1"/>
              <a:t>κ</a:t>
            </a:r>
            <a:r>
              <a:rPr lang="en-US" sz="2800" b="1" dirty="0"/>
              <a:t>α</a:t>
            </a:r>
            <a:r>
              <a:rPr lang="en-US" sz="2800" b="1" dirty="0" err="1"/>
              <a:t>ὶ</a:t>
            </a:r>
            <a:r>
              <a:rPr lang="en-US" sz="2800" b="1" dirty="0"/>
              <a:t> </a:t>
            </a:r>
            <a:r>
              <a:rPr lang="en-US" sz="2800" b="1" dirty="0" err="1"/>
              <a:t>γένητ</a:t>
            </a:r>
            <a:r>
              <a:rPr lang="en-US" sz="2800" b="1" dirty="0"/>
              <a:t>α</a:t>
            </a:r>
            <a:r>
              <a:rPr lang="en-US" sz="2800" b="1" dirty="0" err="1"/>
              <a:t>ι</a:t>
            </a:r>
            <a:r>
              <a:rPr lang="en-US" sz="2800" b="1" dirty="0"/>
              <a:t> </a:t>
            </a:r>
            <a:r>
              <a:rPr lang="en-US" sz="2800" b="1" dirty="0" err="1"/>
              <a:t>φυγάς</a:t>
            </a:r>
            <a:r>
              <a:rPr lang="en-US" sz="2800" b="1" dirty="0"/>
              <a:t>͵ </a:t>
            </a:r>
            <a:r>
              <a:rPr lang="en-US" sz="2800" b="1" dirty="0" err="1"/>
              <a:t>ὑ</a:t>
            </a:r>
            <a:r>
              <a:rPr lang="en-US" sz="2800" b="1" dirty="0"/>
              <a:t>π</a:t>
            </a:r>
            <a:r>
              <a:rPr lang="en-US" sz="2800" b="1" dirty="0" err="1"/>
              <a:t>ὸ</a:t>
            </a:r>
            <a:r>
              <a:rPr lang="en-US" sz="2800" b="1" dirty="0"/>
              <a:t> </a:t>
            </a:r>
            <a:r>
              <a:rPr lang="en-US" sz="2800" b="1" dirty="0" err="1"/>
              <a:t>τῶν</a:t>
            </a:r>
            <a:r>
              <a:rPr lang="en-US" sz="2800" b="1" dirty="0"/>
              <a:t> </a:t>
            </a:r>
            <a:r>
              <a:rPr lang="en-US" sz="2800" b="1" dirty="0" err="1"/>
              <a:t>δ</a:t>
            </a:r>
            <a:r>
              <a:rPr lang="en-US" sz="2800" b="1" dirty="0"/>
              <a:t>α</a:t>
            </a:r>
            <a:r>
              <a:rPr lang="en-US" sz="2800" b="1" dirty="0" err="1"/>
              <a:t>ιμόνων</a:t>
            </a:r>
            <a:r>
              <a:rPr lang="en-US" sz="2800" b="1" dirty="0"/>
              <a:t> βα</a:t>
            </a:r>
            <a:r>
              <a:rPr lang="en-US" sz="2800" b="1" dirty="0" err="1"/>
              <a:t>λλόμενος</a:t>
            </a:r>
            <a:r>
              <a:rPr lang="en-US" sz="2800" b="1" dirty="0"/>
              <a:t>.	</a:t>
            </a:r>
          </a:p>
          <a:p>
            <a:r>
              <a:rPr lang="el-GR" sz="2800" b="1" dirty="0" smtClean="0"/>
              <a:t>.</a:t>
            </a:r>
            <a:endParaRPr lang="en-US" sz="2800" b="1" dirty="0"/>
          </a:p>
        </p:txBody>
      </p:sp>
    </p:spTree>
    <p:extLst>
      <p:ext uri="{BB962C8B-B14F-4D97-AF65-F5344CB8AC3E}">
        <p14:creationId xmlns:p14="http://schemas.microsoft.com/office/powerpoint/2010/main" val="3872448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pPr marL="0" indent="0">
              <a:buNone/>
            </a:pPr>
            <a:r>
              <a:rPr lang="en-US" sz="2800" b="1" dirty="0"/>
              <a:t>42. </a:t>
            </a:r>
            <a:r>
              <a:rPr lang="en-US" sz="2800" dirty="0"/>
              <a:t>DO not immediately pray when you are tempted; first speak some words with anger to the one pressuring you: for when your soul is acted upon by tempting-thoughts prayer cannot be pure. But if you speak with anger to them, you will confuse and banish the ideas that come from your enemies. This is the natural result of anger in the case of good notions too	</a:t>
            </a:r>
            <a:r>
              <a:rPr lang="en-US" sz="2800" b="1" dirty="0" smtClean="0"/>
              <a:t>μβʹ </a:t>
            </a:r>
            <a:r>
              <a:rPr lang="en-US" sz="2800" b="1" dirty="0" err="1"/>
              <a:t>Οὐ</a:t>
            </a:r>
            <a:r>
              <a:rPr lang="en-US" sz="2800" b="1" dirty="0"/>
              <a:t> π</a:t>
            </a:r>
            <a:r>
              <a:rPr lang="en-US" sz="2800" b="1" dirty="0" err="1"/>
              <a:t>ρότερον</a:t>
            </a:r>
            <a:r>
              <a:rPr lang="en-US" sz="2800" b="1" dirty="0"/>
              <a:t> π</a:t>
            </a:r>
            <a:r>
              <a:rPr lang="en-US" sz="2800" b="1" dirty="0" err="1"/>
              <a:t>ροσεύξῃ</a:t>
            </a:r>
            <a:r>
              <a:rPr lang="en-US" sz="2800" b="1" dirty="0"/>
              <a:t> π</a:t>
            </a:r>
            <a:r>
              <a:rPr lang="en-US" sz="2800" b="1" dirty="0" err="1"/>
              <a:t>ειρ</a:t>
            </a:r>
            <a:r>
              <a:rPr lang="en-US" sz="2800" b="1" dirty="0"/>
              <a:t>α</a:t>
            </a:r>
            <a:r>
              <a:rPr lang="en-US" sz="2800" b="1" dirty="0" err="1"/>
              <a:t>ζόμενος</a:t>
            </a:r>
            <a:r>
              <a:rPr lang="en-US" sz="2800" b="1" dirty="0"/>
              <a:t>͵ π</a:t>
            </a:r>
            <a:r>
              <a:rPr lang="en-US" sz="2800" b="1" dirty="0" err="1"/>
              <a:t>ρὶν</a:t>
            </a:r>
            <a:r>
              <a:rPr lang="en-US" sz="2800" b="1" dirty="0"/>
              <a:t> </a:t>
            </a:r>
            <a:r>
              <a:rPr lang="en-US" sz="2800" b="1" dirty="0" err="1"/>
              <a:t>εἰ</a:t>
            </a:r>
            <a:r>
              <a:rPr lang="en-US" sz="2800" b="1" dirty="0"/>
              <a:t>π</a:t>
            </a:r>
            <a:r>
              <a:rPr lang="en-US" sz="2800" b="1" dirty="0" err="1"/>
              <a:t>εῖν</a:t>
            </a:r>
            <a:r>
              <a:rPr lang="en-US" sz="2800" b="1" dirty="0"/>
              <a:t> </a:t>
            </a:r>
            <a:r>
              <a:rPr lang="en-US" sz="2800" b="1" dirty="0" err="1"/>
              <a:t>τιν</a:t>
            </a:r>
            <a:r>
              <a:rPr lang="en-US" sz="2800" b="1" dirty="0"/>
              <a:t>α </a:t>
            </a:r>
            <a:r>
              <a:rPr lang="en-US" sz="2800" b="1" dirty="0" err="1"/>
              <a:t>ῥήμ</a:t>
            </a:r>
            <a:r>
              <a:rPr lang="en-US" sz="2800" b="1" dirty="0"/>
              <a:t>α</a:t>
            </a:r>
            <a:r>
              <a:rPr lang="en-US" sz="2800" b="1" dirty="0" err="1"/>
              <a:t>τ</a:t>
            </a:r>
            <a:r>
              <a:rPr lang="en-US" sz="2800" b="1" dirty="0"/>
              <a:t>α </a:t>
            </a:r>
            <a:r>
              <a:rPr lang="en-US" sz="2800" b="1" dirty="0" err="1"/>
              <a:t>μετ</a:t>
            </a:r>
            <a:r>
              <a:rPr lang="en-US" sz="2800" b="1" dirty="0"/>
              <a:t>΄ </a:t>
            </a:r>
            <a:r>
              <a:rPr lang="en-US" sz="2800" b="1" dirty="0" err="1"/>
              <a:t>ὀργῆς</a:t>
            </a:r>
            <a:r>
              <a:rPr lang="en-US" sz="2800" b="1" dirty="0"/>
              <a:t> π</a:t>
            </a:r>
            <a:r>
              <a:rPr lang="en-US" sz="2800" b="1" dirty="0" err="1"/>
              <a:t>ρὸς</a:t>
            </a:r>
            <a:r>
              <a:rPr lang="en-US" sz="2800" b="1" dirty="0"/>
              <a:t> </a:t>
            </a:r>
            <a:r>
              <a:rPr lang="en-US" sz="2800" b="1" dirty="0" err="1"/>
              <a:t>τὸν</a:t>
            </a:r>
            <a:r>
              <a:rPr lang="en-US" sz="2800" b="1" dirty="0"/>
              <a:t> </a:t>
            </a:r>
            <a:r>
              <a:rPr lang="en-US" sz="2800" b="1" dirty="0" err="1"/>
              <a:t>θλί</a:t>
            </a:r>
            <a:r>
              <a:rPr lang="en-US" sz="2800" b="1" dirty="0"/>
              <a:t>β</a:t>
            </a:r>
            <a:r>
              <a:rPr lang="en-US" sz="2800" b="1" dirty="0" err="1"/>
              <a:t>οντ</a:t>
            </a:r>
            <a:r>
              <a:rPr lang="en-US" sz="2800" b="1" dirty="0"/>
              <a:t>α· </a:t>
            </a:r>
            <a:r>
              <a:rPr lang="en-US" sz="2800" b="1" dirty="0" err="1"/>
              <a:t>τῆς</a:t>
            </a:r>
            <a:r>
              <a:rPr lang="en-US" sz="2800" b="1" dirty="0"/>
              <a:t> </a:t>
            </a:r>
            <a:r>
              <a:rPr lang="en-US" sz="2800" b="1" dirty="0" err="1"/>
              <a:t>γὰρ</a:t>
            </a:r>
            <a:r>
              <a:rPr lang="en-US" sz="2800" b="1" dirty="0"/>
              <a:t> </a:t>
            </a:r>
            <a:r>
              <a:rPr lang="en-US" sz="2800" b="1" dirty="0" err="1"/>
              <a:t>ψυχῆς</a:t>
            </a:r>
            <a:r>
              <a:rPr lang="en-US" sz="2800" b="1" dirty="0"/>
              <a:t> </a:t>
            </a:r>
            <a:r>
              <a:rPr lang="en-US" sz="2800" b="1" dirty="0" err="1"/>
              <a:t>σου</a:t>
            </a:r>
            <a:r>
              <a:rPr lang="en-US" sz="2800" b="1" dirty="0"/>
              <a:t> π</a:t>
            </a:r>
            <a:r>
              <a:rPr lang="en-US" sz="2800" b="1" dirty="0" err="1"/>
              <a:t>ε</a:t>
            </a:r>
            <a:r>
              <a:rPr lang="en-US" sz="2800" b="1" dirty="0"/>
              <a:t>π</a:t>
            </a:r>
            <a:r>
              <a:rPr lang="en-US" sz="2800" b="1" dirty="0" err="1"/>
              <a:t>οιωμένης</a:t>
            </a:r>
            <a:r>
              <a:rPr lang="en-US" sz="2800" b="1" dirty="0"/>
              <a:t> </a:t>
            </a:r>
            <a:r>
              <a:rPr lang="en-US" sz="2800" b="1" dirty="0" err="1"/>
              <a:t>τοῖς</a:t>
            </a:r>
            <a:r>
              <a:rPr lang="en-US" sz="2800" b="1" dirty="0"/>
              <a:t> </a:t>
            </a:r>
            <a:r>
              <a:rPr lang="en-US" sz="2800" b="1" dirty="0" err="1"/>
              <a:t>λογισμοῖς</a:t>
            </a:r>
            <a:r>
              <a:rPr lang="en-US" sz="2800" b="1" dirty="0"/>
              <a:t>͵ </a:t>
            </a:r>
            <a:r>
              <a:rPr lang="en-US" sz="2800" b="1" dirty="0" err="1"/>
              <a:t>συμ</a:t>
            </a:r>
            <a:r>
              <a:rPr lang="en-US" sz="2800" b="1" dirty="0"/>
              <a:t>βα</a:t>
            </a:r>
            <a:r>
              <a:rPr lang="en-US" sz="2800" b="1" dirty="0" err="1"/>
              <a:t>ίνει</a:t>
            </a:r>
            <a:r>
              <a:rPr lang="en-US" sz="2800" b="1" dirty="0"/>
              <a:t> </a:t>
            </a:r>
            <a:r>
              <a:rPr lang="en-US" sz="2800" b="1" dirty="0" err="1"/>
              <a:t>μηδὲ</a:t>
            </a:r>
            <a:r>
              <a:rPr lang="en-US" sz="2800" b="1" dirty="0"/>
              <a:t> </a:t>
            </a:r>
            <a:r>
              <a:rPr lang="en-US" sz="2800" b="1" dirty="0" err="1"/>
              <a:t>κ</a:t>
            </a:r>
            <a:r>
              <a:rPr lang="en-US" sz="2800" b="1" dirty="0"/>
              <a:t>α</a:t>
            </a:r>
            <a:r>
              <a:rPr lang="en-US" sz="2800" b="1" dirty="0" err="1"/>
              <a:t>θ</a:t>
            </a:r>
            <a:r>
              <a:rPr lang="en-US" sz="2800" b="1" dirty="0"/>
              <a:t>α</a:t>
            </a:r>
            <a:r>
              <a:rPr lang="en-US" sz="2800" b="1" dirty="0" err="1"/>
              <a:t>ρὰν</a:t>
            </a:r>
            <a:r>
              <a:rPr lang="en-US" sz="2800" b="1" dirty="0"/>
              <a:t> </a:t>
            </a:r>
            <a:r>
              <a:rPr lang="en-US" sz="2800" b="1" dirty="0" err="1"/>
              <a:t>γενέσθ</a:t>
            </a:r>
            <a:r>
              <a:rPr lang="en-US" sz="2800" b="1" dirty="0"/>
              <a:t>α</a:t>
            </a:r>
            <a:r>
              <a:rPr lang="en-US" sz="2800" b="1" dirty="0" err="1"/>
              <a:t>ι</a:t>
            </a:r>
            <a:r>
              <a:rPr lang="en-US" sz="2800" b="1" dirty="0"/>
              <a:t> </a:t>
            </a:r>
            <a:r>
              <a:rPr lang="en-US" sz="2800" b="1" dirty="0" err="1"/>
              <a:t>τὴν</a:t>
            </a:r>
            <a:r>
              <a:rPr lang="en-US" sz="2800" b="1" dirty="0"/>
              <a:t> π</a:t>
            </a:r>
            <a:r>
              <a:rPr lang="en-US" sz="2800" b="1" dirty="0" err="1"/>
              <a:t>ροσευχήν</a:t>
            </a:r>
            <a:r>
              <a:rPr lang="en-US" sz="2800" b="1" dirty="0"/>
              <a:t>· </a:t>
            </a:r>
            <a:r>
              <a:rPr lang="en-US" sz="2800" b="1" dirty="0" err="1"/>
              <a:t>ἐὰν</a:t>
            </a:r>
            <a:r>
              <a:rPr lang="en-US" sz="2800" b="1" dirty="0"/>
              <a:t> </a:t>
            </a:r>
            <a:r>
              <a:rPr lang="en-US" sz="2800" b="1" dirty="0" err="1"/>
              <a:t>δὲ</a:t>
            </a:r>
            <a:r>
              <a:rPr lang="en-US" sz="2800" b="1" dirty="0"/>
              <a:t> </a:t>
            </a:r>
            <a:r>
              <a:rPr lang="en-US" sz="2800" b="1" dirty="0" err="1"/>
              <a:t>μετ</a:t>
            </a:r>
            <a:r>
              <a:rPr lang="en-US" sz="2800" b="1" dirty="0"/>
              <a:t>΄ </a:t>
            </a:r>
            <a:r>
              <a:rPr lang="en-US" sz="2800" b="1" dirty="0" err="1"/>
              <a:t>ὀργῆς</a:t>
            </a:r>
            <a:r>
              <a:rPr lang="en-US" sz="2800" b="1" dirty="0"/>
              <a:t> </a:t>
            </a:r>
            <a:r>
              <a:rPr lang="en-US" sz="2800" b="1" dirty="0" err="1"/>
              <a:t>εἴ</a:t>
            </a:r>
            <a:r>
              <a:rPr lang="en-US" sz="2800" b="1" dirty="0"/>
              <a:t>π</a:t>
            </a:r>
            <a:r>
              <a:rPr lang="en-US" sz="2800" b="1" dirty="0" err="1"/>
              <a:t>ῃς</a:t>
            </a:r>
            <a:r>
              <a:rPr lang="en-US" sz="2800" b="1" dirty="0"/>
              <a:t> </a:t>
            </a:r>
            <a:r>
              <a:rPr lang="en-US" sz="2800" b="1" dirty="0" err="1"/>
              <a:t>τι</a:t>
            </a:r>
            <a:r>
              <a:rPr lang="en-US" sz="2800" b="1" dirty="0"/>
              <a:t> π</a:t>
            </a:r>
            <a:r>
              <a:rPr lang="en-US" sz="2800" b="1" dirty="0" err="1"/>
              <a:t>ρὸς</a:t>
            </a:r>
            <a:r>
              <a:rPr lang="en-US" sz="2800" b="1" dirty="0"/>
              <a:t> α</a:t>
            </a:r>
            <a:r>
              <a:rPr lang="en-US" sz="2800" b="1" dirty="0" err="1"/>
              <a:t>ὐτούς</a:t>
            </a:r>
            <a:r>
              <a:rPr lang="en-US" sz="2800" b="1" dirty="0"/>
              <a:t>͵ </a:t>
            </a:r>
            <a:r>
              <a:rPr lang="en-US" sz="2800" b="1" dirty="0" err="1"/>
              <a:t>συγχεῖς</a:t>
            </a:r>
            <a:r>
              <a:rPr lang="en-US" sz="2800" b="1" dirty="0"/>
              <a:t> </a:t>
            </a:r>
            <a:r>
              <a:rPr lang="en-US" sz="2800" b="1" dirty="0" err="1"/>
              <a:t>τε</a:t>
            </a:r>
            <a:r>
              <a:rPr lang="en-US" sz="2800" b="1" dirty="0"/>
              <a:t> </a:t>
            </a:r>
            <a:r>
              <a:rPr lang="en-US" sz="2800" b="1" dirty="0" err="1"/>
              <a:t>κ</a:t>
            </a:r>
            <a:r>
              <a:rPr lang="en-US" sz="2800" b="1" dirty="0"/>
              <a:t>α</a:t>
            </a:r>
            <a:r>
              <a:rPr lang="en-US" sz="2800" b="1" dirty="0" err="1"/>
              <a:t>ὶ</a:t>
            </a:r>
            <a:r>
              <a:rPr lang="en-US" sz="2800" b="1" dirty="0"/>
              <a:t> </a:t>
            </a:r>
            <a:r>
              <a:rPr lang="en-US" sz="2800" b="1" dirty="0" err="1"/>
              <a:t>ἐξ</a:t>
            </a:r>
            <a:r>
              <a:rPr lang="en-US" sz="2800" b="1" dirty="0"/>
              <a:t>α</a:t>
            </a:r>
            <a:r>
              <a:rPr lang="en-US" sz="2800" b="1" dirty="0" err="1"/>
              <a:t>φ</a:t>
            </a:r>
            <a:r>
              <a:rPr lang="en-US" sz="2800" b="1" dirty="0"/>
              <a:t>α</a:t>
            </a:r>
            <a:r>
              <a:rPr lang="en-US" sz="2800" b="1" dirty="0" err="1"/>
              <a:t>νίζεις</a:t>
            </a:r>
            <a:r>
              <a:rPr lang="en-US" sz="2800" b="1" dirty="0"/>
              <a:t> </a:t>
            </a:r>
            <a:r>
              <a:rPr lang="en-US" sz="2800" b="1" dirty="0" err="1"/>
              <a:t>τῶν</a:t>
            </a:r>
            <a:r>
              <a:rPr lang="en-US" sz="2800" b="1" dirty="0"/>
              <a:t> </a:t>
            </a:r>
            <a:r>
              <a:rPr lang="en-US" sz="2800" b="1" dirty="0" err="1"/>
              <a:t>ἀντικειμένων</a:t>
            </a:r>
            <a:r>
              <a:rPr lang="en-US" sz="2800" b="1" dirty="0"/>
              <a:t> </a:t>
            </a:r>
            <a:r>
              <a:rPr lang="en-US" sz="2800" b="1" dirty="0" err="1"/>
              <a:t>τὰ</a:t>
            </a:r>
            <a:r>
              <a:rPr lang="en-US" sz="2800" b="1" dirty="0"/>
              <a:t> </a:t>
            </a:r>
            <a:r>
              <a:rPr lang="en-US" sz="2800" b="1" dirty="0" err="1"/>
              <a:t>νοήμ</a:t>
            </a:r>
            <a:r>
              <a:rPr lang="en-US" sz="2800" b="1" dirty="0"/>
              <a:t>α</a:t>
            </a:r>
            <a:r>
              <a:rPr lang="en-US" sz="2800" b="1" dirty="0" err="1"/>
              <a:t>τ</a:t>
            </a:r>
            <a:r>
              <a:rPr lang="en-US" sz="2800" b="1" dirty="0"/>
              <a:t>α. </a:t>
            </a:r>
            <a:r>
              <a:rPr lang="en-US" sz="2800" b="1" dirty="0" err="1"/>
              <a:t>Τοῦτο</a:t>
            </a:r>
            <a:r>
              <a:rPr lang="en-US" sz="2800" b="1" dirty="0"/>
              <a:t> </a:t>
            </a:r>
            <a:r>
              <a:rPr lang="en-US" sz="2800" b="1" dirty="0" err="1"/>
              <a:t>γὰρ</a:t>
            </a:r>
            <a:r>
              <a:rPr lang="en-US" sz="2800" b="1" dirty="0"/>
              <a:t> </a:t>
            </a:r>
            <a:r>
              <a:rPr lang="en-US" sz="2800" b="1" dirty="0" err="1"/>
              <a:t>ἡ</a:t>
            </a:r>
            <a:r>
              <a:rPr lang="en-US" sz="2800" b="1" dirty="0"/>
              <a:t> </a:t>
            </a:r>
            <a:r>
              <a:rPr lang="en-US" sz="2800" b="1" dirty="0" err="1"/>
              <a:t>ὀργὴ</a:t>
            </a:r>
            <a:r>
              <a:rPr lang="en-US" sz="2800" b="1" dirty="0"/>
              <a:t> </a:t>
            </a:r>
            <a:r>
              <a:rPr lang="en-US" sz="2800" b="1" dirty="0" err="1"/>
              <a:t>κ</a:t>
            </a:r>
            <a:r>
              <a:rPr lang="en-US" sz="2800" b="1" dirty="0"/>
              <a:t>α</a:t>
            </a:r>
            <a:r>
              <a:rPr lang="en-US" sz="2800" b="1" dirty="0" err="1"/>
              <a:t>ὶ</a:t>
            </a:r>
            <a:r>
              <a:rPr lang="en-US" sz="2800" b="1" dirty="0"/>
              <a:t> </a:t>
            </a:r>
            <a:r>
              <a:rPr lang="en-US" sz="2800" b="1" dirty="0" err="1"/>
              <a:t>ἐ</a:t>
            </a:r>
            <a:r>
              <a:rPr lang="en-US" sz="2800" b="1" dirty="0"/>
              <a:t>π</a:t>
            </a:r>
            <a:r>
              <a:rPr lang="en-US" sz="2800" b="1" dirty="0" err="1"/>
              <a:t>ὶ</a:t>
            </a:r>
            <a:r>
              <a:rPr lang="en-US" sz="2800" b="1" dirty="0"/>
              <a:t> </a:t>
            </a:r>
            <a:r>
              <a:rPr lang="en-US" sz="2800" b="1" dirty="0" err="1"/>
              <a:t>τῶν</a:t>
            </a:r>
            <a:r>
              <a:rPr lang="en-US" sz="2800" b="1" dirty="0"/>
              <a:t> </a:t>
            </a:r>
            <a:r>
              <a:rPr lang="en-US" sz="2800" b="1" dirty="0" err="1"/>
              <a:t>κρειττόνων</a:t>
            </a:r>
            <a:r>
              <a:rPr lang="en-US" sz="2800" b="1" dirty="0"/>
              <a:t> </a:t>
            </a:r>
            <a:r>
              <a:rPr lang="en-US" sz="2800" b="1" dirty="0" err="1"/>
              <a:t>νοημάτων</a:t>
            </a:r>
            <a:r>
              <a:rPr lang="en-US" sz="2800" b="1" dirty="0"/>
              <a:t> </a:t>
            </a:r>
            <a:r>
              <a:rPr lang="en-US" sz="2800" b="1" dirty="0" err="1"/>
              <a:t>ἐργάζεσθ</a:t>
            </a:r>
            <a:r>
              <a:rPr lang="en-US" sz="2800" b="1" dirty="0"/>
              <a:t>α</a:t>
            </a:r>
            <a:r>
              <a:rPr lang="en-US" sz="2800" b="1" dirty="0" err="1"/>
              <a:t>ι</a:t>
            </a:r>
            <a:r>
              <a:rPr lang="en-US" sz="2800" b="1" dirty="0"/>
              <a:t> π</a:t>
            </a:r>
            <a:r>
              <a:rPr lang="en-US" sz="2800" b="1" dirty="0" err="1"/>
              <a:t>έφυκεν</a:t>
            </a:r>
            <a:r>
              <a:rPr lang="en-US" sz="2800" b="1" dirty="0"/>
              <a:t>.	</a:t>
            </a:r>
          </a:p>
          <a:p>
            <a:pPr marL="0" indent="0">
              <a:buNone/>
            </a:pPr>
            <a:endParaRPr lang="en-US" sz="2800" b="1" dirty="0"/>
          </a:p>
        </p:txBody>
      </p:sp>
    </p:spTree>
    <p:extLst>
      <p:ext uri="{BB962C8B-B14F-4D97-AF65-F5344CB8AC3E}">
        <p14:creationId xmlns:p14="http://schemas.microsoft.com/office/powerpoint/2010/main" val="39448617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b="1" dirty="0"/>
              <a:t>43. </a:t>
            </a:r>
            <a:r>
              <a:rPr lang="en-US" dirty="0"/>
              <a:t>IT is necessary to be aware of the differences between demons and to interpret their different occasions:	</a:t>
            </a:r>
            <a:endParaRPr lang="en-US" dirty="0" smtClean="0"/>
          </a:p>
          <a:p>
            <a:r>
              <a:rPr lang="en-US" b="1" dirty="0" err="1" smtClean="0"/>
              <a:t>μγ</a:t>
            </a:r>
            <a:r>
              <a:rPr lang="en-US" b="1" dirty="0" smtClean="0"/>
              <a:t>ʹ </a:t>
            </a:r>
            <a:r>
              <a:rPr lang="en-US" b="1" dirty="0" err="1"/>
              <a:t>Δεῖ</a:t>
            </a:r>
            <a:r>
              <a:rPr lang="en-US" b="1" dirty="0"/>
              <a:t> </a:t>
            </a:r>
            <a:r>
              <a:rPr lang="en-US" b="1" dirty="0" err="1"/>
              <a:t>δὲ</a:t>
            </a:r>
            <a:r>
              <a:rPr lang="en-US" b="1" dirty="0"/>
              <a:t> </a:t>
            </a:r>
            <a:r>
              <a:rPr lang="en-US" b="1" dirty="0" err="1"/>
              <a:t>κ</a:t>
            </a:r>
            <a:r>
              <a:rPr lang="en-US" b="1" dirty="0"/>
              <a:t>α</a:t>
            </a:r>
            <a:r>
              <a:rPr lang="en-US" b="1" dirty="0" err="1"/>
              <a:t>ὶ</a:t>
            </a:r>
            <a:r>
              <a:rPr lang="en-US" b="1" dirty="0"/>
              <a:t> </a:t>
            </a:r>
            <a:r>
              <a:rPr lang="en-US" b="1" dirty="0" err="1"/>
              <a:t>τὰς</a:t>
            </a:r>
            <a:r>
              <a:rPr lang="en-US" b="1" dirty="0"/>
              <a:t> </a:t>
            </a:r>
            <a:r>
              <a:rPr lang="en-US" b="1" dirty="0" err="1"/>
              <a:t>δι</a:t>
            </a:r>
            <a:r>
              <a:rPr lang="en-US" b="1" dirty="0"/>
              <a:t>α</a:t>
            </a:r>
            <a:r>
              <a:rPr lang="en-US" b="1" dirty="0" err="1"/>
              <a:t>φορὰς</a:t>
            </a:r>
            <a:r>
              <a:rPr lang="en-US" b="1" dirty="0"/>
              <a:t> </a:t>
            </a:r>
            <a:r>
              <a:rPr lang="en-US" b="1" dirty="0" err="1"/>
              <a:t>τῶν</a:t>
            </a:r>
            <a:r>
              <a:rPr lang="en-US" b="1" dirty="0"/>
              <a:t> </a:t>
            </a:r>
            <a:r>
              <a:rPr lang="en-US" b="1" dirty="0" err="1"/>
              <a:t>δ</a:t>
            </a:r>
            <a:r>
              <a:rPr lang="en-US" b="1" dirty="0"/>
              <a:t>α</a:t>
            </a:r>
            <a:r>
              <a:rPr lang="en-US" b="1" dirty="0" err="1"/>
              <a:t>ιμόνων</a:t>
            </a:r>
            <a:r>
              <a:rPr lang="en-US" b="1" dirty="0"/>
              <a:t> </a:t>
            </a:r>
            <a:r>
              <a:rPr lang="en-US" b="1" dirty="0" err="1"/>
              <a:t>ἐ</a:t>
            </a:r>
            <a:r>
              <a:rPr lang="en-US" b="1" dirty="0"/>
              <a:t>π</a:t>
            </a:r>
            <a:r>
              <a:rPr lang="en-US" b="1" dirty="0" err="1"/>
              <a:t>ιγινώσκειν</a:t>
            </a:r>
            <a:r>
              <a:rPr lang="en-US" b="1" dirty="0"/>
              <a:t>͵ </a:t>
            </a:r>
            <a:r>
              <a:rPr lang="en-US" b="1" dirty="0" err="1"/>
              <a:t>κ</a:t>
            </a:r>
            <a:r>
              <a:rPr lang="en-US" b="1" dirty="0"/>
              <a:t>α</a:t>
            </a:r>
            <a:r>
              <a:rPr lang="en-US" b="1" dirty="0" err="1"/>
              <a:t>ὶ</a:t>
            </a:r>
            <a:r>
              <a:rPr lang="en-US" b="1" dirty="0"/>
              <a:t> </a:t>
            </a:r>
            <a:r>
              <a:rPr lang="en-US" b="1" dirty="0" err="1"/>
              <a:t>τοὺς</a:t>
            </a:r>
            <a:r>
              <a:rPr lang="en-US" b="1" dirty="0"/>
              <a:t> </a:t>
            </a:r>
            <a:r>
              <a:rPr lang="en-US" b="1" dirty="0" err="1"/>
              <a:t>κ</a:t>
            </a:r>
            <a:r>
              <a:rPr lang="en-US" b="1" dirty="0"/>
              <a:t>α</a:t>
            </a:r>
            <a:r>
              <a:rPr lang="en-US" b="1" dirty="0" err="1"/>
              <a:t>ιροὺς</a:t>
            </a:r>
            <a:r>
              <a:rPr lang="en-US" b="1" dirty="0"/>
              <a:t> α</a:t>
            </a:r>
            <a:r>
              <a:rPr lang="en-US" b="1" dirty="0" err="1"/>
              <a:t>ὐτῶν</a:t>
            </a:r>
            <a:r>
              <a:rPr lang="en-US" b="1" dirty="0"/>
              <a:t> </a:t>
            </a:r>
            <a:r>
              <a:rPr lang="en-US" b="1" dirty="0" err="1"/>
              <a:t>σημειοῦσθ</a:t>
            </a:r>
            <a:r>
              <a:rPr lang="en-US" b="1" dirty="0"/>
              <a:t>α</a:t>
            </a:r>
            <a:r>
              <a:rPr lang="en-US" b="1" dirty="0" err="1"/>
              <a:t>ι</a:t>
            </a:r>
            <a:r>
              <a:rPr lang="en-US" b="1" dirty="0"/>
              <a:t>·	</a:t>
            </a:r>
          </a:p>
          <a:p>
            <a:pPr marL="0" indent="0">
              <a:buNone/>
            </a:pPr>
            <a:endParaRPr lang="en-US" sz="2800" b="1" dirty="0"/>
          </a:p>
        </p:txBody>
      </p:sp>
    </p:spTree>
    <p:extLst>
      <p:ext uri="{BB962C8B-B14F-4D97-AF65-F5344CB8AC3E}">
        <p14:creationId xmlns:p14="http://schemas.microsoft.com/office/powerpoint/2010/main" val="7415416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b="1" dirty="0" smtClean="0"/>
              <a:t>43 cont’d</a:t>
            </a:r>
          </a:p>
          <a:p>
            <a:r>
              <a:rPr lang="en-US" sz="2800" dirty="0"/>
              <a:t>this we shall know from the [tempting-] thoughts, and the [tempting-] thoughts from the objects [they depict; thus knowing] which demons are less frequent and heavier, which are more frequent and lighter, and which leap suddenly and snatch the </a:t>
            </a:r>
            <a:r>
              <a:rPr lang="en-US" sz="2800" i="1" dirty="0"/>
              <a:t>nous </a:t>
            </a:r>
            <a:r>
              <a:rPr lang="en-US" sz="2800" dirty="0"/>
              <a:t>off to blasphemy.	</a:t>
            </a:r>
            <a:r>
              <a:rPr lang="en-US" sz="2800" b="1" dirty="0" err="1"/>
              <a:t>εἰσόμεθ</a:t>
            </a:r>
            <a:r>
              <a:rPr lang="en-US" sz="2800" b="1" dirty="0"/>
              <a:t>α </a:t>
            </a:r>
            <a:r>
              <a:rPr lang="en-US" sz="2800" b="1" dirty="0" err="1"/>
              <a:t>δὲ</a:t>
            </a:r>
            <a:r>
              <a:rPr lang="en-US" sz="2800" b="1" dirty="0"/>
              <a:t> </a:t>
            </a:r>
            <a:r>
              <a:rPr lang="en-US" sz="2800" b="1" dirty="0" err="1"/>
              <a:t>ἐκ</a:t>
            </a:r>
            <a:r>
              <a:rPr lang="en-US" sz="2800" b="1" dirty="0"/>
              <a:t> </a:t>
            </a:r>
            <a:r>
              <a:rPr lang="en-US" sz="2800" b="1" dirty="0" err="1"/>
              <a:t>τῶν</a:t>
            </a:r>
            <a:r>
              <a:rPr lang="en-US" sz="2800" b="1" dirty="0"/>
              <a:t> </a:t>
            </a:r>
            <a:r>
              <a:rPr lang="en-US" sz="2800" b="1" dirty="0" err="1"/>
              <a:t>λογισμῶν</a:t>
            </a:r>
            <a:r>
              <a:rPr lang="en-US" sz="2800" b="1" dirty="0"/>
              <a:t>͵ </a:t>
            </a:r>
            <a:r>
              <a:rPr lang="en-US" sz="2800" b="1" dirty="0" err="1"/>
              <a:t>τοὺς</a:t>
            </a:r>
            <a:r>
              <a:rPr lang="en-US" sz="2800" b="1" dirty="0"/>
              <a:t> </a:t>
            </a:r>
            <a:r>
              <a:rPr lang="en-US" sz="2800" b="1" dirty="0" err="1"/>
              <a:t>δὲ</a:t>
            </a:r>
            <a:r>
              <a:rPr lang="en-US" sz="2800" b="1" dirty="0"/>
              <a:t> </a:t>
            </a:r>
            <a:r>
              <a:rPr lang="en-US" sz="2800" b="1" dirty="0" err="1"/>
              <a:t>λογισμοὺς</a:t>
            </a:r>
            <a:r>
              <a:rPr lang="en-US" sz="2800" b="1" dirty="0"/>
              <a:t> </a:t>
            </a:r>
            <a:r>
              <a:rPr lang="en-US" sz="2800" b="1" dirty="0" err="1"/>
              <a:t>ἐκ</a:t>
            </a:r>
            <a:r>
              <a:rPr lang="en-US" sz="2800" b="1" dirty="0"/>
              <a:t> </a:t>
            </a:r>
            <a:r>
              <a:rPr lang="en-US" sz="2800" b="1" dirty="0" err="1"/>
              <a:t>τῶν</a:t>
            </a:r>
            <a:r>
              <a:rPr lang="en-US" sz="2800" b="1" dirty="0"/>
              <a:t> π</a:t>
            </a:r>
            <a:r>
              <a:rPr lang="en-US" sz="2800" b="1" dirty="0" err="1"/>
              <a:t>ρ</a:t>
            </a:r>
            <a:r>
              <a:rPr lang="en-US" sz="2800" b="1" dirty="0"/>
              <a:t>α</a:t>
            </a:r>
            <a:r>
              <a:rPr lang="en-US" sz="2800" b="1" dirty="0" err="1"/>
              <a:t>γμάτων</a:t>
            </a:r>
            <a:r>
              <a:rPr lang="en-US" sz="2800" b="1" dirty="0"/>
              <a:t>͵ </a:t>
            </a:r>
            <a:r>
              <a:rPr lang="en-US" sz="2800" b="1" dirty="0" err="1"/>
              <a:t>τίνες</a:t>
            </a:r>
            <a:r>
              <a:rPr lang="en-US" sz="2800" b="1" dirty="0"/>
              <a:t> </a:t>
            </a:r>
            <a:r>
              <a:rPr lang="en-US" sz="2800" b="1" dirty="0" err="1"/>
              <a:t>τῶν</a:t>
            </a:r>
            <a:r>
              <a:rPr lang="en-US" sz="2800" b="1" dirty="0"/>
              <a:t> </a:t>
            </a:r>
            <a:r>
              <a:rPr lang="en-US" sz="2800" b="1" dirty="0" err="1"/>
              <a:t>δ</a:t>
            </a:r>
            <a:r>
              <a:rPr lang="en-US" sz="2800" b="1" dirty="0"/>
              <a:t>α</a:t>
            </a:r>
            <a:r>
              <a:rPr lang="en-US" sz="2800" b="1" dirty="0" err="1"/>
              <a:t>ιμόνων</a:t>
            </a:r>
            <a:r>
              <a:rPr lang="en-US" sz="2800" b="1" dirty="0"/>
              <a:t> </a:t>
            </a:r>
            <a:r>
              <a:rPr lang="en-US" sz="2800" b="1" dirty="0" err="1"/>
              <a:t>σ</a:t>
            </a:r>
            <a:r>
              <a:rPr lang="en-US" sz="2800" b="1" dirty="0"/>
              <a:t>π</a:t>
            </a:r>
            <a:r>
              <a:rPr lang="en-US" sz="2800" b="1" dirty="0" err="1"/>
              <a:t>άνιοι</a:t>
            </a:r>
            <a:r>
              <a:rPr lang="en-US" sz="2800" b="1" dirty="0"/>
              <a:t> </a:t>
            </a:r>
            <a:r>
              <a:rPr lang="en-US" sz="2800" b="1" dirty="0" err="1"/>
              <a:t>κ</a:t>
            </a:r>
            <a:r>
              <a:rPr lang="en-US" sz="2800" b="1" dirty="0"/>
              <a:t>α</a:t>
            </a:r>
            <a:r>
              <a:rPr lang="en-US" sz="2800" b="1" dirty="0" err="1"/>
              <a:t>ὶ</a:t>
            </a:r>
            <a:r>
              <a:rPr lang="en-US" sz="2800" b="1" dirty="0"/>
              <a:t> βα</a:t>
            </a:r>
            <a:r>
              <a:rPr lang="en-US" sz="2800" b="1" dirty="0" err="1"/>
              <a:t>ρύτεροι</a:t>
            </a:r>
            <a:r>
              <a:rPr lang="en-US" sz="2800" b="1" dirty="0"/>
              <a:t>͵ </a:t>
            </a:r>
            <a:r>
              <a:rPr lang="en-US" sz="2800" b="1" dirty="0" err="1"/>
              <a:t>κ</a:t>
            </a:r>
            <a:r>
              <a:rPr lang="en-US" sz="2800" b="1" dirty="0"/>
              <a:t>α</a:t>
            </a:r>
            <a:r>
              <a:rPr lang="en-US" sz="2800" b="1" dirty="0" err="1"/>
              <a:t>ὶ</a:t>
            </a:r>
            <a:r>
              <a:rPr lang="en-US" sz="2800" b="1" dirty="0"/>
              <a:t> π</a:t>
            </a:r>
            <a:r>
              <a:rPr lang="en-US" sz="2800" b="1" dirty="0" err="1"/>
              <a:t>οῖοι</a:t>
            </a:r>
            <a:r>
              <a:rPr lang="en-US" sz="2800" b="1" dirty="0"/>
              <a:t> </a:t>
            </a:r>
            <a:r>
              <a:rPr lang="en-US" sz="2800" b="1" dirty="0" err="1"/>
              <a:t>συνεχεῖς</a:t>
            </a:r>
            <a:r>
              <a:rPr lang="en-US" sz="2800" b="1" dirty="0"/>
              <a:t> </a:t>
            </a:r>
            <a:r>
              <a:rPr lang="en-US" sz="2800" b="1" dirty="0" err="1"/>
              <a:t>κ</a:t>
            </a:r>
            <a:r>
              <a:rPr lang="en-US" sz="2800" b="1" dirty="0"/>
              <a:t>α</a:t>
            </a:r>
            <a:r>
              <a:rPr lang="en-US" sz="2800" b="1" dirty="0" err="1"/>
              <a:t>ὶ</a:t>
            </a:r>
            <a:r>
              <a:rPr lang="en-US" sz="2800" b="1" dirty="0"/>
              <a:t> </a:t>
            </a:r>
            <a:r>
              <a:rPr lang="en-US" sz="2800" b="1" dirty="0" err="1"/>
              <a:t>κουφότεροι</a:t>
            </a:r>
            <a:r>
              <a:rPr lang="en-US" sz="2800" b="1" dirty="0"/>
              <a:t>͵ </a:t>
            </a:r>
            <a:r>
              <a:rPr lang="en-US" sz="2800" b="1" dirty="0" err="1"/>
              <a:t>κ</a:t>
            </a:r>
            <a:r>
              <a:rPr lang="en-US" sz="2800" b="1" dirty="0"/>
              <a:t>α</a:t>
            </a:r>
            <a:r>
              <a:rPr lang="en-US" sz="2800" b="1" dirty="0" err="1"/>
              <a:t>ὶ</a:t>
            </a:r>
            <a:r>
              <a:rPr lang="en-US" sz="2800" b="1" dirty="0"/>
              <a:t> </a:t>
            </a:r>
            <a:r>
              <a:rPr lang="en-US" sz="2800" b="1" dirty="0" err="1"/>
              <a:t>τίνες</a:t>
            </a:r>
            <a:r>
              <a:rPr lang="en-US" sz="2800" b="1" dirty="0"/>
              <a:t> </a:t>
            </a:r>
            <a:r>
              <a:rPr lang="en-US" sz="2800" b="1" dirty="0" err="1"/>
              <a:t>οἱ</a:t>
            </a:r>
            <a:r>
              <a:rPr lang="en-US" sz="2800" b="1" dirty="0"/>
              <a:t> </a:t>
            </a:r>
            <a:r>
              <a:rPr lang="en-US" sz="2800" b="1" dirty="0" err="1"/>
              <a:t>ἀθρόως</a:t>
            </a:r>
            <a:r>
              <a:rPr lang="en-US" sz="2800" b="1" dirty="0"/>
              <a:t> </a:t>
            </a:r>
            <a:r>
              <a:rPr lang="en-US" sz="2800" b="1" dirty="0" err="1"/>
              <a:t>εἰσ</a:t>
            </a:r>
            <a:r>
              <a:rPr lang="en-US" sz="2800" b="1" dirty="0"/>
              <a:t>π</a:t>
            </a:r>
            <a:r>
              <a:rPr lang="en-US" sz="2800" b="1" dirty="0" err="1"/>
              <a:t>ηδῶντες</a:t>
            </a:r>
            <a:r>
              <a:rPr lang="en-US" sz="2800" b="1" dirty="0"/>
              <a:t> </a:t>
            </a:r>
            <a:r>
              <a:rPr lang="en-US" sz="2800" b="1" dirty="0" err="1"/>
              <a:t>κ</a:t>
            </a:r>
            <a:r>
              <a:rPr lang="en-US" sz="2800" b="1" dirty="0"/>
              <a:t>α</a:t>
            </a:r>
            <a:r>
              <a:rPr lang="en-US" sz="2800" b="1" dirty="0" err="1"/>
              <a:t>ὶ</a:t>
            </a:r>
            <a:r>
              <a:rPr lang="en-US" sz="2800" b="1" dirty="0"/>
              <a:t> π</a:t>
            </a:r>
            <a:r>
              <a:rPr lang="en-US" sz="2800" b="1" dirty="0" err="1"/>
              <a:t>ρὸς</a:t>
            </a:r>
            <a:r>
              <a:rPr lang="en-US" sz="2800" b="1" dirty="0"/>
              <a:t> β</a:t>
            </a:r>
            <a:r>
              <a:rPr lang="en-US" sz="2800" b="1" dirty="0" err="1"/>
              <a:t>λ</a:t>
            </a:r>
            <a:r>
              <a:rPr lang="en-US" sz="2800" b="1" dirty="0"/>
              <a:t>α</a:t>
            </a:r>
            <a:r>
              <a:rPr lang="en-US" sz="2800" b="1" dirty="0" err="1"/>
              <a:t>σφημί</a:t>
            </a:r>
            <a:r>
              <a:rPr lang="en-US" sz="2800" b="1" dirty="0"/>
              <a:t>α</a:t>
            </a:r>
            <a:r>
              <a:rPr lang="en-US" sz="2800" b="1" dirty="0" err="1"/>
              <a:t>ν</a:t>
            </a:r>
            <a:r>
              <a:rPr lang="en-US" sz="2800" b="1" dirty="0"/>
              <a:t> </a:t>
            </a:r>
            <a:r>
              <a:rPr lang="en-US" sz="2800" b="1" dirty="0" err="1"/>
              <a:t>τὸν</a:t>
            </a:r>
            <a:r>
              <a:rPr lang="en-US" sz="2800" b="1" dirty="0"/>
              <a:t> </a:t>
            </a:r>
            <a:r>
              <a:rPr lang="en-US" sz="2800" b="1" dirty="0" err="1"/>
              <a:t>νοῦν</a:t>
            </a:r>
            <a:r>
              <a:rPr lang="en-US" sz="2800" b="1" dirty="0"/>
              <a:t> </a:t>
            </a:r>
            <a:r>
              <a:rPr lang="en-US" sz="2800" b="1" dirty="0" err="1"/>
              <a:t>ἁρ</a:t>
            </a:r>
            <a:r>
              <a:rPr lang="en-US" sz="2800" b="1" dirty="0"/>
              <a:t>π</a:t>
            </a:r>
            <a:r>
              <a:rPr lang="en-US" sz="2800" b="1" dirty="0" err="1"/>
              <a:t>άζοντες</a:t>
            </a:r>
            <a:r>
              <a:rPr lang="en-US" sz="2800" b="1" dirty="0"/>
              <a:t>.</a:t>
            </a:r>
            <a:r>
              <a:rPr lang="en-US" sz="2800" dirty="0"/>
              <a:t>	</a:t>
            </a:r>
          </a:p>
          <a:p>
            <a:endParaRPr lang="en-US" sz="2800" b="1" dirty="0"/>
          </a:p>
        </p:txBody>
      </p:sp>
    </p:spTree>
    <p:extLst>
      <p:ext uri="{BB962C8B-B14F-4D97-AF65-F5344CB8AC3E}">
        <p14:creationId xmlns:p14="http://schemas.microsoft.com/office/powerpoint/2010/main" val="12770682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b="1" dirty="0" smtClean="0"/>
              <a:t>43 cont’d</a:t>
            </a:r>
          </a:p>
          <a:p>
            <a:r>
              <a:rPr lang="en-US" sz="2800" dirty="0"/>
              <a:t>These things it is necessary to know, so that when [tempting-] thoughts begin to move their own particular matter, and before we are driven too far from our proper state, we may speak out to them and indicate which one is present. For thus we shall with God’s help readily make progress, amazing them and forcing them to flee from us.	</a:t>
            </a:r>
            <a:r>
              <a:rPr lang="en-US" sz="2800" b="1" dirty="0" err="1"/>
              <a:t>Τ</a:t>
            </a:r>
            <a:r>
              <a:rPr lang="en-US" sz="2800" b="1" dirty="0"/>
              <a:t>α</a:t>
            </a:r>
            <a:r>
              <a:rPr lang="en-US" sz="2800" b="1" dirty="0" err="1"/>
              <a:t>ῦτ</a:t>
            </a:r>
            <a:r>
              <a:rPr lang="en-US" sz="2800" b="1" dirty="0"/>
              <a:t>α </a:t>
            </a:r>
            <a:r>
              <a:rPr lang="en-US" sz="2800" b="1" dirty="0" err="1"/>
              <a:t>δὲ</a:t>
            </a:r>
            <a:r>
              <a:rPr lang="en-US" sz="2800" b="1" dirty="0"/>
              <a:t> </a:t>
            </a:r>
            <a:r>
              <a:rPr lang="en-US" sz="2800" b="1" dirty="0" err="1"/>
              <a:t>ἀν</a:t>
            </a:r>
            <a:r>
              <a:rPr lang="en-US" sz="2800" b="1" dirty="0"/>
              <a:t>α</a:t>
            </a:r>
            <a:r>
              <a:rPr lang="en-US" sz="2800" b="1" dirty="0" err="1"/>
              <a:t>γκ</a:t>
            </a:r>
            <a:r>
              <a:rPr lang="en-US" sz="2800" b="1" dirty="0"/>
              <a:t>α</a:t>
            </a:r>
            <a:r>
              <a:rPr lang="en-US" sz="2800" b="1" dirty="0" err="1"/>
              <a:t>ῖον</a:t>
            </a:r>
            <a:r>
              <a:rPr lang="en-US" sz="2800" b="1" dirty="0"/>
              <a:t> </a:t>
            </a:r>
            <a:r>
              <a:rPr lang="en-US" sz="2800" b="1" dirty="0" err="1"/>
              <a:t>εἰδέν</a:t>
            </a:r>
            <a:r>
              <a:rPr lang="en-US" sz="2800" b="1" dirty="0"/>
              <a:t>α</a:t>
            </a:r>
            <a:r>
              <a:rPr lang="en-US" sz="2800" b="1" dirty="0" err="1"/>
              <a:t>ι</a:t>
            </a:r>
            <a:r>
              <a:rPr lang="en-US" sz="2800" b="1" dirty="0"/>
              <a:t>͵ </a:t>
            </a:r>
            <a:r>
              <a:rPr lang="en-US" sz="2800" b="1" dirty="0" err="1"/>
              <a:t>ἵν</a:t>
            </a:r>
            <a:r>
              <a:rPr lang="en-US" sz="2800" b="1" dirty="0"/>
              <a:t>΄ </a:t>
            </a:r>
            <a:r>
              <a:rPr lang="en-US" sz="2800" b="1" dirty="0" err="1"/>
              <a:t>ὅτ</a:t>
            </a:r>
            <a:r>
              <a:rPr lang="en-US" sz="2800" b="1" dirty="0"/>
              <a:t>α</a:t>
            </a:r>
            <a:r>
              <a:rPr lang="en-US" sz="2800" b="1" dirty="0" err="1"/>
              <a:t>ν</a:t>
            </a:r>
            <a:r>
              <a:rPr lang="en-US" sz="2800" b="1" dirty="0"/>
              <a:t> </a:t>
            </a:r>
            <a:r>
              <a:rPr lang="en-US" sz="2800" b="1" dirty="0" err="1"/>
              <a:t>ἄρξωντ</a:t>
            </a:r>
            <a:r>
              <a:rPr lang="en-US" sz="2800" b="1" dirty="0"/>
              <a:t>α</a:t>
            </a:r>
            <a:r>
              <a:rPr lang="en-US" sz="2800" b="1" dirty="0" err="1"/>
              <a:t>ι</a:t>
            </a:r>
            <a:r>
              <a:rPr lang="en-US" sz="2800" b="1" dirty="0"/>
              <a:t> </a:t>
            </a:r>
            <a:r>
              <a:rPr lang="en-US" sz="2800" b="1" dirty="0" err="1"/>
              <a:t>οἱ</a:t>
            </a:r>
            <a:r>
              <a:rPr lang="en-US" sz="2800" b="1" dirty="0"/>
              <a:t> </a:t>
            </a:r>
            <a:r>
              <a:rPr lang="en-US" sz="2800" b="1" dirty="0" err="1"/>
              <a:t>λογισμοὶ</a:t>
            </a:r>
            <a:r>
              <a:rPr lang="en-US" sz="2800" b="1" dirty="0"/>
              <a:t> </a:t>
            </a:r>
            <a:r>
              <a:rPr lang="en-US" sz="2800" b="1" dirty="0" err="1"/>
              <a:t>τὰς</a:t>
            </a:r>
            <a:r>
              <a:rPr lang="en-US" sz="2800" b="1" dirty="0"/>
              <a:t> </a:t>
            </a:r>
            <a:r>
              <a:rPr lang="en-US" sz="2800" b="1" dirty="0" err="1"/>
              <a:t>ἰδί</a:t>
            </a:r>
            <a:r>
              <a:rPr lang="en-US" sz="2800" b="1" dirty="0"/>
              <a:t>α</a:t>
            </a:r>
            <a:r>
              <a:rPr lang="en-US" sz="2800" b="1" dirty="0" err="1"/>
              <a:t>ς</a:t>
            </a:r>
            <a:r>
              <a:rPr lang="en-US" sz="2800" b="1" dirty="0"/>
              <a:t> </a:t>
            </a:r>
            <a:r>
              <a:rPr lang="en-US" sz="2800" b="1" dirty="0" err="1"/>
              <a:t>ὕλ</a:t>
            </a:r>
            <a:r>
              <a:rPr lang="en-US" sz="2800" b="1" dirty="0"/>
              <a:t>α</a:t>
            </a:r>
            <a:r>
              <a:rPr lang="en-US" sz="2800" b="1" dirty="0" err="1"/>
              <a:t>ς</a:t>
            </a:r>
            <a:r>
              <a:rPr lang="en-US" sz="2800" b="1" dirty="0"/>
              <a:t> </a:t>
            </a:r>
            <a:r>
              <a:rPr lang="en-US" sz="2800" b="1" dirty="0" err="1"/>
              <a:t>κινεῖν</a:t>
            </a:r>
            <a:r>
              <a:rPr lang="en-US" sz="2800" b="1" dirty="0"/>
              <a:t>͵ π</a:t>
            </a:r>
            <a:r>
              <a:rPr lang="en-US" sz="2800" b="1" dirty="0" err="1"/>
              <a:t>ρὶν</a:t>
            </a:r>
            <a:r>
              <a:rPr lang="en-US" sz="2800" b="1" dirty="0"/>
              <a:t> </a:t>
            </a:r>
            <a:r>
              <a:rPr lang="en-US" sz="2800" b="1" dirty="0" err="1"/>
              <a:t>ἢ</a:t>
            </a:r>
            <a:r>
              <a:rPr lang="en-US" sz="2800" b="1" dirty="0"/>
              <a:t> π</a:t>
            </a:r>
            <a:r>
              <a:rPr lang="en-US" sz="2800" b="1" dirty="0" err="1"/>
              <a:t>ολὺ</a:t>
            </a:r>
            <a:r>
              <a:rPr lang="en-US" sz="2800" b="1" dirty="0"/>
              <a:t> </a:t>
            </a:r>
            <a:r>
              <a:rPr lang="en-US" sz="2800" b="1" dirty="0" err="1"/>
              <a:t>τῆς</a:t>
            </a:r>
            <a:r>
              <a:rPr lang="en-US" sz="2800" b="1" dirty="0"/>
              <a:t> </a:t>
            </a:r>
            <a:r>
              <a:rPr lang="en-US" sz="2800" b="1" dirty="0" err="1"/>
              <a:t>οἰκεί</a:t>
            </a:r>
            <a:r>
              <a:rPr lang="en-US" sz="2800" b="1" dirty="0"/>
              <a:t>α</a:t>
            </a:r>
            <a:r>
              <a:rPr lang="en-US" sz="2800" b="1" dirty="0" err="1"/>
              <a:t>ς</a:t>
            </a:r>
            <a:r>
              <a:rPr lang="en-US" sz="2800" b="1" dirty="0"/>
              <a:t> </a:t>
            </a:r>
            <a:r>
              <a:rPr lang="en-US" sz="2800" b="1" dirty="0" err="1"/>
              <a:t>ἐκ</a:t>
            </a:r>
            <a:r>
              <a:rPr lang="en-US" sz="2800" b="1" dirty="0"/>
              <a:t>βα</a:t>
            </a:r>
            <a:r>
              <a:rPr lang="en-US" sz="2800" b="1" dirty="0" err="1"/>
              <a:t>λώμεθ</a:t>
            </a:r>
            <a:r>
              <a:rPr lang="en-US" sz="2800" b="1" dirty="0"/>
              <a:t>α </a:t>
            </a:r>
            <a:r>
              <a:rPr lang="en-US" sz="2800" b="1" dirty="0" err="1"/>
              <a:t>κ</a:t>
            </a:r>
            <a:r>
              <a:rPr lang="en-US" sz="2800" b="1" dirty="0"/>
              <a:t>α</a:t>
            </a:r>
            <a:r>
              <a:rPr lang="en-US" sz="2800" b="1" dirty="0" err="1"/>
              <a:t>τ</a:t>
            </a:r>
            <a:r>
              <a:rPr lang="en-US" sz="2800" b="1" dirty="0"/>
              <a:t>α</a:t>
            </a:r>
            <a:r>
              <a:rPr lang="en-US" sz="2800" b="1" dirty="0" err="1"/>
              <a:t>στάσεως</a:t>
            </a:r>
            <a:r>
              <a:rPr lang="en-US" sz="2800" b="1" dirty="0"/>
              <a:t>͵ </a:t>
            </a:r>
            <a:r>
              <a:rPr lang="en-US" sz="2800" b="1" dirty="0" err="1"/>
              <a:t>φθεγγώμεθά</a:t>
            </a:r>
            <a:r>
              <a:rPr lang="en-US" sz="2800" b="1" dirty="0"/>
              <a:t> </a:t>
            </a:r>
            <a:r>
              <a:rPr lang="en-US" sz="2800" b="1" dirty="0" err="1"/>
              <a:t>τι</a:t>
            </a:r>
            <a:r>
              <a:rPr lang="en-US" sz="2800" b="1" dirty="0"/>
              <a:t> π</a:t>
            </a:r>
            <a:r>
              <a:rPr lang="en-US" sz="2800" b="1" dirty="0" err="1"/>
              <a:t>ρὸς</a:t>
            </a:r>
            <a:r>
              <a:rPr lang="en-US" sz="2800" b="1" dirty="0"/>
              <a:t> α</a:t>
            </a:r>
            <a:r>
              <a:rPr lang="en-US" sz="2800" b="1" dirty="0" err="1"/>
              <a:t>ὐτοὺς</a:t>
            </a:r>
            <a:r>
              <a:rPr lang="en-US" sz="2800" b="1" dirty="0"/>
              <a:t> </a:t>
            </a:r>
            <a:r>
              <a:rPr lang="en-US" sz="2800" b="1" dirty="0" err="1"/>
              <a:t>κ</a:t>
            </a:r>
            <a:r>
              <a:rPr lang="en-US" sz="2800" b="1" dirty="0"/>
              <a:t>α</a:t>
            </a:r>
            <a:r>
              <a:rPr lang="en-US" sz="2800" b="1" dirty="0" err="1"/>
              <a:t>ὶ</a:t>
            </a:r>
            <a:r>
              <a:rPr lang="en-US" sz="2800" b="1" dirty="0"/>
              <a:t> </a:t>
            </a:r>
            <a:r>
              <a:rPr lang="en-US" sz="2800" b="1" dirty="0" err="1"/>
              <a:t>τὸν</a:t>
            </a:r>
            <a:r>
              <a:rPr lang="en-US" sz="2800" b="1" dirty="0"/>
              <a:t> πα</a:t>
            </a:r>
            <a:r>
              <a:rPr lang="en-US" sz="2800" b="1" dirty="0" err="1"/>
              <a:t>ρόντ</a:t>
            </a:r>
            <a:r>
              <a:rPr lang="en-US" sz="2800" b="1" dirty="0"/>
              <a:t>α </a:t>
            </a:r>
            <a:r>
              <a:rPr lang="en-US" sz="2800" b="1" dirty="0" err="1"/>
              <a:t>σημ</a:t>
            </a:r>
            <a:r>
              <a:rPr lang="en-US" sz="2800" b="1" dirty="0"/>
              <a:t>α</a:t>
            </a:r>
            <a:r>
              <a:rPr lang="en-US" sz="2800" b="1" dirty="0" err="1"/>
              <a:t>ίνωμεν</a:t>
            </a:r>
            <a:r>
              <a:rPr lang="en-US" sz="2800" b="1" dirty="0"/>
              <a:t>· </a:t>
            </a:r>
            <a:r>
              <a:rPr lang="en-US" sz="2800" b="1" dirty="0" err="1"/>
              <a:t>οὕτω</a:t>
            </a:r>
            <a:r>
              <a:rPr lang="en-US" sz="2800" b="1" dirty="0"/>
              <a:t> </a:t>
            </a:r>
            <a:r>
              <a:rPr lang="en-US" sz="2800" b="1" dirty="0" err="1"/>
              <a:t>γὰρ</a:t>
            </a:r>
            <a:r>
              <a:rPr lang="en-US" sz="2800" b="1" dirty="0"/>
              <a:t> </a:t>
            </a:r>
            <a:r>
              <a:rPr lang="en-US" sz="2800" b="1" dirty="0" err="1"/>
              <a:t>ἂν</a:t>
            </a:r>
            <a:r>
              <a:rPr lang="en-US" sz="2800" b="1" dirty="0"/>
              <a:t> α</a:t>
            </a:r>
            <a:r>
              <a:rPr lang="en-US" sz="2800" b="1" dirty="0" err="1"/>
              <a:t>ὐτοί</a:t>
            </a:r>
            <a:r>
              <a:rPr lang="en-US" sz="2800" b="1" dirty="0"/>
              <a:t> </a:t>
            </a:r>
            <a:r>
              <a:rPr lang="en-US" sz="2800" b="1" dirty="0" err="1"/>
              <a:t>τε</a:t>
            </a:r>
            <a:r>
              <a:rPr lang="en-US" sz="2800" b="1" dirty="0"/>
              <a:t> </a:t>
            </a:r>
            <a:r>
              <a:rPr lang="en-US" sz="2800" b="1" dirty="0" err="1"/>
              <a:t>ῥᾳδίως</a:t>
            </a:r>
            <a:r>
              <a:rPr lang="en-US" sz="2800" b="1" dirty="0"/>
              <a:t> </a:t>
            </a:r>
            <a:r>
              <a:rPr lang="en-US" sz="2800" b="1" dirty="0" err="1"/>
              <a:t>σὺν</a:t>
            </a:r>
            <a:r>
              <a:rPr lang="en-US" sz="2800" b="1" dirty="0"/>
              <a:t> </a:t>
            </a:r>
            <a:r>
              <a:rPr lang="en-US" sz="2800" b="1" dirty="0" err="1"/>
              <a:t>Θεῷ</a:t>
            </a:r>
            <a:r>
              <a:rPr lang="en-US" sz="2800" b="1" dirty="0"/>
              <a:t> π</a:t>
            </a:r>
            <a:r>
              <a:rPr lang="en-US" sz="2800" b="1" dirty="0" err="1"/>
              <a:t>ροκό</a:t>
            </a:r>
            <a:r>
              <a:rPr lang="en-US" sz="2800" b="1" dirty="0"/>
              <a:t>π</a:t>
            </a:r>
            <a:r>
              <a:rPr lang="en-US" sz="2800" b="1" dirty="0" err="1"/>
              <a:t>τωμεν</a:t>
            </a:r>
            <a:r>
              <a:rPr lang="en-US" sz="2800" b="1" dirty="0"/>
              <a:t>͵ </a:t>
            </a:r>
            <a:r>
              <a:rPr lang="en-US" sz="2800" b="1" dirty="0" err="1"/>
              <a:t>κἀκείνους</a:t>
            </a:r>
            <a:r>
              <a:rPr lang="en-US" sz="2800" b="1" dirty="0"/>
              <a:t> </a:t>
            </a:r>
            <a:r>
              <a:rPr lang="en-US" sz="2800" b="1" dirty="0" err="1"/>
              <a:t>θ</a:t>
            </a:r>
            <a:r>
              <a:rPr lang="en-US" sz="2800" b="1" dirty="0"/>
              <a:t>α</a:t>
            </a:r>
            <a:r>
              <a:rPr lang="en-US" sz="2800" b="1" dirty="0" err="1"/>
              <a:t>υ</a:t>
            </a:r>
            <a:r>
              <a:rPr lang="en-US" sz="2800" b="1" dirty="0"/>
              <a:t> </a:t>
            </a:r>
            <a:r>
              <a:rPr lang="en-US" sz="2800" b="1" dirty="0" err="1"/>
              <a:t>μάζοντ</a:t>
            </a:r>
            <a:r>
              <a:rPr lang="en-US" sz="2800" b="1" dirty="0"/>
              <a:t>α</a:t>
            </a:r>
            <a:r>
              <a:rPr lang="en-US" sz="2800" b="1" dirty="0" err="1"/>
              <a:t>ς</a:t>
            </a:r>
            <a:r>
              <a:rPr lang="en-US" sz="2800" b="1" dirty="0"/>
              <a:t> </a:t>
            </a:r>
            <a:r>
              <a:rPr lang="en-US" sz="2800" b="1" dirty="0" err="1"/>
              <a:t>ἡμᾶς</a:t>
            </a:r>
            <a:r>
              <a:rPr lang="en-US" sz="2800" b="1" dirty="0"/>
              <a:t> </a:t>
            </a:r>
            <a:r>
              <a:rPr lang="en-US" sz="2800" b="1" dirty="0" err="1"/>
              <a:t>κ</a:t>
            </a:r>
            <a:r>
              <a:rPr lang="en-US" sz="2800" b="1" dirty="0"/>
              <a:t>α</a:t>
            </a:r>
            <a:r>
              <a:rPr lang="en-US" sz="2800" b="1" dirty="0" err="1"/>
              <a:t>ὶ</a:t>
            </a:r>
            <a:r>
              <a:rPr lang="en-US" sz="2800" b="1" dirty="0"/>
              <a:t> </a:t>
            </a:r>
            <a:r>
              <a:rPr lang="en-US" sz="2800" b="1" dirty="0" err="1"/>
              <a:t>ὀδυνωμένους</a:t>
            </a:r>
            <a:r>
              <a:rPr lang="en-US" sz="2800" b="1" dirty="0"/>
              <a:t> </a:t>
            </a:r>
            <a:r>
              <a:rPr lang="en-US" sz="2800" b="1" dirty="0" err="1"/>
              <a:t>ἀ</a:t>
            </a:r>
            <a:r>
              <a:rPr lang="en-US" sz="2800" b="1" dirty="0"/>
              <a:t>π</a:t>
            </a:r>
            <a:r>
              <a:rPr lang="en-US" sz="2800" b="1" dirty="0" err="1"/>
              <a:t>ο</a:t>
            </a:r>
            <a:r>
              <a:rPr lang="en-US" sz="2800" b="1" dirty="0"/>
              <a:t>π</a:t>
            </a:r>
            <a:r>
              <a:rPr lang="en-US" sz="2800" b="1" dirty="0" err="1"/>
              <a:t>τῆν</a:t>
            </a:r>
            <a:r>
              <a:rPr lang="en-US" sz="2800" b="1" dirty="0"/>
              <a:t>α</a:t>
            </a:r>
            <a:r>
              <a:rPr lang="en-US" sz="2800" b="1" dirty="0" err="1"/>
              <a:t>ι</a:t>
            </a:r>
            <a:r>
              <a:rPr lang="en-US" sz="2800" b="1" dirty="0"/>
              <a:t> π</a:t>
            </a:r>
            <a:r>
              <a:rPr lang="en-US" sz="2800" b="1" dirty="0" err="1"/>
              <a:t>οιήσωμεν</a:t>
            </a:r>
            <a:r>
              <a:rPr lang="en-US" sz="2800" b="1" dirty="0"/>
              <a:t>.	</a:t>
            </a:r>
          </a:p>
          <a:p>
            <a:endParaRPr lang="en-US" sz="2800" b="1" dirty="0"/>
          </a:p>
        </p:txBody>
      </p:sp>
    </p:spTree>
    <p:extLst>
      <p:ext uri="{BB962C8B-B14F-4D97-AF65-F5344CB8AC3E}">
        <p14:creationId xmlns:p14="http://schemas.microsoft.com/office/powerpoint/2010/main" val="1030262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b="1" i="1" dirty="0" smtClean="0">
                <a:solidFill>
                  <a:srgbClr val="FF0000"/>
                </a:solidFill>
              </a:rPr>
              <a:t>Gnostikos</a:t>
            </a:r>
            <a:endParaRPr lang="en-US" b="1" i="1" dirty="0">
              <a:solidFill>
                <a:srgbClr val="FF0000"/>
              </a:solidFill>
            </a:endParaRPr>
          </a:p>
        </p:txBody>
      </p:sp>
      <p:sp>
        <p:nvSpPr>
          <p:cNvPr id="3" name="Content Placeholder 2"/>
          <p:cNvSpPr>
            <a:spLocks noGrp="1"/>
          </p:cNvSpPr>
          <p:nvPr>
            <p:ph idx="1"/>
          </p:nvPr>
        </p:nvSpPr>
        <p:spPr>
          <a:xfrm>
            <a:off x="286169" y="643986"/>
            <a:ext cx="8656618" cy="6064198"/>
          </a:xfrm>
        </p:spPr>
        <p:txBody>
          <a:bodyPr>
            <a:noAutofit/>
          </a:bodyPr>
          <a:lstStyle/>
          <a:p>
            <a:r>
              <a:rPr lang="en-US" b="1" dirty="0"/>
              <a:t>46. </a:t>
            </a:r>
            <a:r>
              <a:rPr lang="en-US" dirty="0"/>
              <a:t>THE holy luminary of Egypt, Athanasius, said: “Moses received the command to place the table standing towards the North.</a:t>
            </a:r>
            <a:r>
              <a:rPr lang="en-US" sz="2400" dirty="0"/>
              <a:t>	</a:t>
            </a:r>
            <a:r>
              <a:rPr lang="en-US" sz="2400" b="1" dirty="0"/>
              <a:t>̈</a:t>
            </a:r>
            <a:r>
              <a:rPr lang="en-US" sz="2400" b="1" dirty="0" err="1" smtClean="0"/>
              <a:t>μς</a:t>
            </a:r>
            <a:r>
              <a:rPr lang="en-US" sz="2400" b="1" dirty="0" smtClean="0"/>
              <a:t> </a:t>
            </a:r>
            <a:r>
              <a:rPr lang="en-US" sz="2400" b="1" dirty="0" err="1" smtClean="0"/>
              <a:t>Των</a:t>
            </a:r>
            <a:r>
              <a:rPr lang="en-US" sz="2400" b="1" dirty="0" smtClean="0"/>
              <a:t> </a:t>
            </a:r>
            <a:r>
              <a:rPr lang="en-US" sz="2400" b="1" dirty="0" err="1"/>
              <a:t>Αἰγυ</a:t>
            </a:r>
            <a:r>
              <a:rPr lang="en-US" sz="2400" b="1" dirty="0"/>
              <a:t>π</a:t>
            </a:r>
            <a:r>
              <a:rPr lang="en-US" sz="2400" b="1" dirty="0" err="1"/>
              <a:t>τιων</a:t>
            </a:r>
            <a:r>
              <a:rPr lang="en-US" sz="2400" b="1" dirty="0"/>
              <a:t> </a:t>
            </a:r>
            <a:r>
              <a:rPr lang="en-US" sz="2400" b="1" dirty="0" err="1"/>
              <a:t>ὁ</a:t>
            </a:r>
            <a:r>
              <a:rPr lang="en-US" sz="2400" b="1" dirty="0"/>
              <a:t> </a:t>
            </a:r>
            <a:r>
              <a:rPr lang="en-US" sz="2400" b="1" dirty="0" err="1"/>
              <a:t>ἁγιος</a:t>
            </a:r>
            <a:r>
              <a:rPr lang="en-US" sz="2400" b="1" dirty="0"/>
              <a:t> </a:t>
            </a:r>
            <a:r>
              <a:rPr lang="en-US" sz="2400" b="1" dirty="0" err="1"/>
              <a:t>φωστηρ</a:t>
            </a:r>
            <a:r>
              <a:rPr lang="en-US" sz="2400" b="1" dirty="0"/>
              <a:t> </a:t>
            </a:r>
            <a:r>
              <a:rPr lang="en-US" sz="2400" b="1" dirty="0" err="1"/>
              <a:t>Αθ</a:t>
            </a:r>
            <a:r>
              <a:rPr lang="en-US" sz="2400" b="1" dirty="0"/>
              <a:t>α</a:t>
            </a:r>
            <a:r>
              <a:rPr lang="en-US" sz="2400" b="1" dirty="0" err="1"/>
              <a:t>ν</a:t>
            </a:r>
            <a:r>
              <a:rPr lang="en-US" sz="2400" b="1" dirty="0"/>
              <a:t>α</a:t>
            </a:r>
            <a:r>
              <a:rPr lang="en-US" sz="2400" b="1" dirty="0" err="1"/>
              <a:t>σιος</a:t>
            </a:r>
            <a:r>
              <a:rPr lang="en-US" sz="2400" b="1" dirty="0"/>
              <a:t>· </a:t>
            </a:r>
            <a:r>
              <a:rPr lang="en-US" sz="2400" b="1" dirty="0" err="1"/>
              <a:t>την</a:t>
            </a:r>
            <a:r>
              <a:rPr lang="en-US" sz="2400" b="1" dirty="0"/>
              <a:t> </a:t>
            </a:r>
            <a:r>
              <a:rPr lang="en-US" sz="2400" b="1" dirty="0" err="1"/>
              <a:t>τρ</a:t>
            </a:r>
            <a:r>
              <a:rPr lang="en-US" sz="2400" b="1" dirty="0"/>
              <a:t>απα</a:t>
            </a:r>
            <a:r>
              <a:rPr lang="en-US" sz="2400" b="1" dirty="0" err="1"/>
              <a:t>ζ</a:t>
            </a:r>
            <a:r>
              <a:rPr lang="en-US" sz="2400" b="1" dirty="0"/>
              <a:t>α</a:t>
            </a:r>
            <a:r>
              <a:rPr lang="en-US" sz="2400" b="1" dirty="0" err="1"/>
              <a:t>ν</a:t>
            </a:r>
            <a:r>
              <a:rPr lang="en-US" sz="2400" b="1" dirty="0"/>
              <a:t>, </a:t>
            </a:r>
            <a:r>
              <a:rPr lang="en-US" sz="2400" b="1" dirty="0" err="1"/>
              <a:t>φησι</a:t>
            </a:r>
            <a:r>
              <a:rPr lang="en-US" sz="2400" b="1" dirty="0"/>
              <a:t>, </a:t>
            </a:r>
            <a:r>
              <a:rPr lang="en-US" sz="2400" b="1" dirty="0" err="1"/>
              <a:t>Μωυσης</a:t>
            </a:r>
            <a:r>
              <a:rPr lang="en-US" sz="2400" b="1" dirty="0"/>
              <a:t> </a:t>
            </a:r>
            <a:r>
              <a:rPr lang="en-US" sz="2400" b="1" dirty="0" err="1"/>
              <a:t>εις</a:t>
            </a:r>
            <a:r>
              <a:rPr lang="en-US" sz="2400" b="1" dirty="0"/>
              <a:t> </a:t>
            </a:r>
            <a:r>
              <a:rPr lang="en-US" sz="2400" b="1" dirty="0" err="1"/>
              <a:t>το</a:t>
            </a:r>
            <a:r>
              <a:rPr lang="en-US" sz="2400" b="1" dirty="0"/>
              <a:t> β</a:t>
            </a:r>
            <a:r>
              <a:rPr lang="en-US" sz="2400" b="1" dirty="0" err="1"/>
              <a:t>ορειον</a:t>
            </a:r>
            <a:r>
              <a:rPr lang="en-US" sz="2400" b="1" dirty="0"/>
              <a:t> </a:t>
            </a:r>
            <a:r>
              <a:rPr lang="en-US" sz="2400" b="1" dirty="0" err="1"/>
              <a:t>μερος</a:t>
            </a:r>
            <a:r>
              <a:rPr lang="en-US" sz="2400" b="1" dirty="0"/>
              <a:t> </a:t>
            </a:r>
            <a:r>
              <a:rPr lang="en-US" sz="2400" b="1" dirty="0" err="1"/>
              <a:t>στησ</a:t>
            </a:r>
            <a:r>
              <a:rPr lang="en-US" sz="2400" b="1" dirty="0"/>
              <a:t>α</a:t>
            </a:r>
            <a:r>
              <a:rPr lang="en-US" sz="2400" b="1" dirty="0" err="1"/>
              <a:t>ι</a:t>
            </a:r>
            <a:r>
              <a:rPr lang="en-US" sz="2400" b="1" dirty="0"/>
              <a:t> π</a:t>
            </a:r>
            <a:r>
              <a:rPr lang="en-US" sz="2400" b="1" dirty="0" err="1"/>
              <a:t>ροστ</a:t>
            </a:r>
            <a:r>
              <a:rPr lang="en-US" sz="2400" b="1" dirty="0"/>
              <a:t>α</a:t>
            </a:r>
            <a:r>
              <a:rPr lang="en-US" sz="2400" b="1" dirty="0" err="1"/>
              <a:t>σσετ</a:t>
            </a:r>
            <a:r>
              <a:rPr lang="en-US" sz="2400" b="1" dirty="0"/>
              <a:t>α</a:t>
            </a:r>
            <a:r>
              <a:rPr lang="en-US" sz="2400" b="1" dirty="0" err="1"/>
              <a:t>ι</a:t>
            </a:r>
            <a:r>
              <a:rPr lang="en-US" sz="2400" b="1" dirty="0"/>
              <a:t>.</a:t>
            </a:r>
            <a:r>
              <a:rPr lang="en-US" sz="2400" dirty="0"/>
              <a:t>	</a:t>
            </a:r>
          </a:p>
          <a:p>
            <a:r>
              <a:rPr lang="en-US" dirty="0"/>
              <a:t>The Knowers must know which [temptation] blows against them: and they are to stand firm against all species of temptation; and with eager zeal feed those who appear.</a:t>
            </a:r>
            <a:r>
              <a:rPr lang="en-US" sz="2400" dirty="0"/>
              <a:t>	</a:t>
            </a:r>
            <a:r>
              <a:rPr lang="en-US" sz="2400" b="1" dirty="0" err="1"/>
              <a:t>Γινωσκετωσ</a:t>
            </a:r>
            <a:r>
              <a:rPr lang="en-US" sz="2400" b="1" dirty="0"/>
              <a:t>α</a:t>
            </a:r>
            <a:r>
              <a:rPr lang="en-US" sz="2400" b="1" dirty="0" err="1"/>
              <a:t>ν</a:t>
            </a:r>
            <a:r>
              <a:rPr lang="en-US" sz="2400" b="1" dirty="0"/>
              <a:t> </a:t>
            </a:r>
            <a:r>
              <a:rPr lang="en-US" sz="2400" b="1" dirty="0" err="1"/>
              <a:t>οἱ</a:t>
            </a:r>
            <a:r>
              <a:rPr lang="en-US" sz="2400" b="1" dirty="0"/>
              <a:t> </a:t>
            </a:r>
            <a:r>
              <a:rPr lang="en-US" sz="2400" b="1" dirty="0" err="1"/>
              <a:t>γνωστικοι</a:t>
            </a:r>
            <a:r>
              <a:rPr lang="en-US" sz="2400" b="1" dirty="0"/>
              <a:t> </a:t>
            </a:r>
            <a:r>
              <a:rPr lang="en-US" sz="2400" b="1" dirty="0" err="1"/>
              <a:t>τις</a:t>
            </a:r>
            <a:r>
              <a:rPr lang="en-US" sz="2400" b="1" dirty="0"/>
              <a:t> </a:t>
            </a:r>
            <a:r>
              <a:rPr lang="en-US" sz="2400" b="1" dirty="0" err="1"/>
              <a:t>ὁ</a:t>
            </a:r>
            <a:r>
              <a:rPr lang="en-US" sz="2400" b="1" dirty="0"/>
              <a:t> π</a:t>
            </a:r>
            <a:r>
              <a:rPr lang="en-US" sz="2400" b="1" dirty="0" err="1"/>
              <a:t>νεων</a:t>
            </a:r>
            <a:r>
              <a:rPr lang="en-US" sz="2400" b="1" dirty="0"/>
              <a:t> </a:t>
            </a:r>
            <a:r>
              <a:rPr lang="en-US" sz="2400" b="1" dirty="0" err="1"/>
              <a:t>εστι</a:t>
            </a:r>
            <a:r>
              <a:rPr lang="en-US" sz="2400" b="1" dirty="0"/>
              <a:t> </a:t>
            </a:r>
            <a:r>
              <a:rPr lang="en-US" sz="2400" b="1" dirty="0" err="1"/>
              <a:t>κ</a:t>
            </a:r>
            <a:r>
              <a:rPr lang="en-US" sz="2400" b="1" dirty="0"/>
              <a:t>α</a:t>
            </a:r>
            <a:r>
              <a:rPr lang="en-US" sz="2400" b="1" dirty="0" err="1"/>
              <a:t>τ</a:t>
            </a:r>
            <a:r>
              <a:rPr lang="en-US" sz="2400" b="1" dirty="0"/>
              <a:t>' α</a:t>
            </a:r>
            <a:r>
              <a:rPr lang="en-US" sz="2400" b="1" dirty="0" err="1"/>
              <a:t>ὑτων</a:t>
            </a:r>
            <a:r>
              <a:rPr lang="en-US" sz="2400" b="1" dirty="0"/>
              <a:t>, </a:t>
            </a:r>
            <a:r>
              <a:rPr lang="en-US" sz="2400" b="1" dirty="0" err="1"/>
              <a:t>κ</a:t>
            </a:r>
            <a:r>
              <a:rPr lang="en-US" sz="2400" b="1" dirty="0"/>
              <a:t>α</a:t>
            </a:r>
            <a:r>
              <a:rPr lang="en-US" sz="2400" b="1" dirty="0" err="1"/>
              <a:t>ι</a:t>
            </a:r>
            <a:r>
              <a:rPr lang="en-US" sz="2400" b="1" dirty="0"/>
              <a:t> πα</a:t>
            </a:r>
            <a:r>
              <a:rPr lang="en-US" sz="2400" b="1" dirty="0" err="1"/>
              <a:t>ντ</a:t>
            </a:r>
            <a:r>
              <a:rPr lang="en-US" sz="2400" b="1" dirty="0"/>
              <a:t>α π</a:t>
            </a:r>
            <a:r>
              <a:rPr lang="en-US" sz="2400" b="1" dirty="0" err="1"/>
              <a:t>ειρ</a:t>
            </a:r>
            <a:r>
              <a:rPr lang="en-US" sz="2400" b="1" dirty="0"/>
              <a:t>α</a:t>
            </a:r>
            <a:r>
              <a:rPr lang="en-US" sz="2400" b="1" dirty="0" err="1"/>
              <a:t>σμον</a:t>
            </a:r>
            <a:r>
              <a:rPr lang="en-US" sz="2400" b="1" dirty="0"/>
              <a:t> </a:t>
            </a:r>
            <a:r>
              <a:rPr lang="en-US" sz="2400" b="1" dirty="0" err="1"/>
              <a:t>γενν</a:t>
            </a:r>
            <a:r>
              <a:rPr lang="en-US" sz="2400" b="1" dirty="0"/>
              <a:t>α</a:t>
            </a:r>
            <a:r>
              <a:rPr lang="en-US" sz="2400" b="1" dirty="0" err="1"/>
              <a:t>ιως</a:t>
            </a:r>
            <a:r>
              <a:rPr lang="en-US" sz="2400" b="1" dirty="0"/>
              <a:t> </a:t>
            </a:r>
            <a:r>
              <a:rPr lang="en-US" sz="2400" b="1" dirty="0" err="1"/>
              <a:t>ὑ</a:t>
            </a:r>
            <a:r>
              <a:rPr lang="en-US" sz="2400" b="1" dirty="0"/>
              <a:t>π</a:t>
            </a:r>
            <a:r>
              <a:rPr lang="en-US" sz="2400" b="1" dirty="0" err="1"/>
              <a:t>ομενετωσ</a:t>
            </a:r>
            <a:r>
              <a:rPr lang="en-US" sz="2400" b="1" dirty="0"/>
              <a:t>α</a:t>
            </a:r>
            <a:r>
              <a:rPr lang="en-US" sz="2400" b="1" dirty="0" err="1"/>
              <a:t>ν</a:t>
            </a:r>
            <a:r>
              <a:rPr lang="en-US" sz="2400" b="1" dirty="0"/>
              <a:t>, </a:t>
            </a:r>
            <a:r>
              <a:rPr lang="en-US" sz="2400" b="1" dirty="0" err="1"/>
              <a:t>κ</a:t>
            </a:r>
            <a:r>
              <a:rPr lang="en-US" sz="2400" b="1" dirty="0"/>
              <a:t>α</a:t>
            </a:r>
            <a:r>
              <a:rPr lang="en-US" sz="2400" b="1" dirty="0" err="1"/>
              <a:t>ι</a:t>
            </a:r>
            <a:r>
              <a:rPr lang="en-US" sz="2400" b="1" dirty="0"/>
              <a:t> </a:t>
            </a:r>
            <a:r>
              <a:rPr lang="en-US" sz="2400" b="1" dirty="0" err="1"/>
              <a:t>μετ</a:t>
            </a:r>
            <a:r>
              <a:rPr lang="en-US" sz="2400" b="1" dirty="0"/>
              <a:t>α π</a:t>
            </a:r>
            <a:r>
              <a:rPr lang="en-US" sz="2400" b="1" dirty="0" err="1"/>
              <a:t>ροθυμι</a:t>
            </a:r>
            <a:r>
              <a:rPr lang="en-US" sz="2400" b="1" dirty="0"/>
              <a:t>α</a:t>
            </a:r>
            <a:r>
              <a:rPr lang="en-US" sz="2400" b="1" dirty="0" err="1"/>
              <a:t>ς</a:t>
            </a:r>
            <a:r>
              <a:rPr lang="en-US" sz="2400" b="1" dirty="0"/>
              <a:t> </a:t>
            </a:r>
            <a:r>
              <a:rPr lang="en-US" sz="2400" b="1" dirty="0" err="1"/>
              <a:t>τους</a:t>
            </a:r>
            <a:r>
              <a:rPr lang="en-US" sz="2400" b="1" dirty="0"/>
              <a:t> π</a:t>
            </a:r>
            <a:r>
              <a:rPr lang="en-US" sz="2400" b="1" dirty="0" err="1"/>
              <a:t>ροσιοντ</a:t>
            </a:r>
            <a:r>
              <a:rPr lang="en-US" sz="2400" b="1" dirty="0"/>
              <a:t>α</a:t>
            </a:r>
            <a:r>
              <a:rPr lang="en-US" sz="2400" b="1" dirty="0" err="1"/>
              <a:t>ς</a:t>
            </a:r>
            <a:r>
              <a:rPr lang="en-US" sz="2400" b="1" dirty="0"/>
              <a:t> </a:t>
            </a:r>
            <a:r>
              <a:rPr lang="en-US" sz="2400" b="1" dirty="0" err="1"/>
              <a:t>τρεφετωσ</a:t>
            </a:r>
            <a:r>
              <a:rPr lang="en-US" sz="2400" b="1" dirty="0"/>
              <a:t>α</a:t>
            </a:r>
            <a:r>
              <a:rPr lang="en-US" sz="2400" b="1" dirty="0" err="1"/>
              <a:t>ν</a:t>
            </a:r>
            <a:r>
              <a:rPr lang="en-US" sz="2400" b="1" dirty="0"/>
              <a:t>.</a:t>
            </a:r>
            <a:r>
              <a:rPr lang="en-US" b="1" dirty="0"/>
              <a:t>	</a:t>
            </a:r>
          </a:p>
          <a:p>
            <a:endParaRPr lang="en-US" sz="2800" b="1" dirty="0"/>
          </a:p>
        </p:txBody>
      </p:sp>
    </p:spTree>
    <p:extLst>
      <p:ext uri="{BB962C8B-B14F-4D97-AF65-F5344CB8AC3E}">
        <p14:creationId xmlns:p14="http://schemas.microsoft.com/office/powerpoint/2010/main" val="40822079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b="1" dirty="0"/>
              <a:t>44.</a:t>
            </a:r>
            <a:r>
              <a:rPr lang="en-US" dirty="0"/>
              <a:t> WHEN the demons are helpless in their conflict with monks, they retire for a while and watch to see which area of virtue they are neglecting in the mean time, and then suddenly rush in and devastate the poor soul	</a:t>
            </a:r>
            <a:r>
              <a:rPr lang="en-US" b="1" dirty="0" err="1"/>
              <a:t>μδ</a:t>
            </a:r>
            <a:r>
              <a:rPr lang="en-US" b="1" dirty="0"/>
              <a:t>' </a:t>
            </a:r>
            <a:r>
              <a:rPr lang="en-US" b="1" dirty="0" err="1"/>
              <a:t>Ὅτ</a:t>
            </a:r>
            <a:r>
              <a:rPr lang="en-US" b="1" dirty="0"/>
              <a:t>α</a:t>
            </a:r>
            <a:r>
              <a:rPr lang="en-US" b="1" dirty="0" err="1"/>
              <a:t>ν</a:t>
            </a:r>
            <a:r>
              <a:rPr lang="en-US" b="1" dirty="0"/>
              <a:t> </a:t>
            </a:r>
            <a:r>
              <a:rPr lang="en-US" b="1" dirty="0" err="1"/>
              <a:t>ἀγωνιζόμενοι</a:t>
            </a:r>
            <a:r>
              <a:rPr lang="en-US" b="1" dirty="0"/>
              <a:t> π</a:t>
            </a:r>
            <a:r>
              <a:rPr lang="en-US" b="1" dirty="0" err="1"/>
              <a:t>ρὸς</a:t>
            </a:r>
            <a:r>
              <a:rPr lang="en-US" b="1" dirty="0"/>
              <a:t> </a:t>
            </a:r>
            <a:r>
              <a:rPr lang="en-US" b="1" dirty="0" err="1"/>
              <a:t>τοὺς</a:t>
            </a:r>
            <a:r>
              <a:rPr lang="en-US" b="1" dirty="0"/>
              <a:t> </a:t>
            </a:r>
            <a:r>
              <a:rPr lang="en-US" b="1" dirty="0" err="1"/>
              <a:t>μον</a:t>
            </a:r>
            <a:r>
              <a:rPr lang="en-US" b="1" dirty="0"/>
              <a:t>α</a:t>
            </a:r>
            <a:r>
              <a:rPr lang="en-US" b="1" dirty="0" err="1"/>
              <a:t>χοὺς</a:t>
            </a:r>
            <a:r>
              <a:rPr lang="en-US" b="1" dirty="0"/>
              <a:t> </a:t>
            </a:r>
            <a:r>
              <a:rPr lang="en-US" b="1" dirty="0" err="1"/>
              <a:t>ἀδυν</a:t>
            </a:r>
            <a:r>
              <a:rPr lang="en-US" b="1" dirty="0"/>
              <a:t>α</a:t>
            </a:r>
            <a:r>
              <a:rPr lang="en-US" b="1" dirty="0" err="1"/>
              <a:t>τῶσιν</a:t>
            </a:r>
            <a:r>
              <a:rPr lang="en-US" b="1" dirty="0"/>
              <a:t> </a:t>
            </a:r>
            <a:r>
              <a:rPr lang="en-US" b="1" dirty="0" err="1"/>
              <a:t>οἱ</a:t>
            </a:r>
            <a:r>
              <a:rPr lang="en-US" b="1" dirty="0"/>
              <a:t> </a:t>
            </a:r>
            <a:r>
              <a:rPr lang="en-US" b="1" dirty="0" err="1"/>
              <a:t>δ</a:t>
            </a:r>
            <a:r>
              <a:rPr lang="en-US" b="1" dirty="0"/>
              <a:t>α</a:t>
            </a:r>
            <a:r>
              <a:rPr lang="en-US" b="1" dirty="0" err="1"/>
              <a:t>ίμονες</a:t>
            </a:r>
            <a:r>
              <a:rPr lang="en-US" b="1" dirty="0"/>
              <a:t>͵ </a:t>
            </a:r>
            <a:r>
              <a:rPr lang="en-US" b="1" dirty="0" err="1"/>
              <a:t>τότε</a:t>
            </a:r>
            <a:r>
              <a:rPr lang="en-US" b="1" dirty="0"/>
              <a:t> </a:t>
            </a:r>
            <a:r>
              <a:rPr lang="en-US" b="1" dirty="0" err="1"/>
              <a:t>μικρὸν</a:t>
            </a:r>
            <a:r>
              <a:rPr lang="en-US" b="1" dirty="0"/>
              <a:t> </a:t>
            </a:r>
            <a:r>
              <a:rPr lang="en-US" b="1" dirty="0" err="1"/>
              <a:t>ὑ</a:t>
            </a:r>
            <a:r>
              <a:rPr lang="en-US" b="1" dirty="0"/>
              <a:t>π</a:t>
            </a:r>
            <a:r>
              <a:rPr lang="en-US" b="1" dirty="0" err="1"/>
              <a:t>οχωρήσ</a:t>
            </a:r>
            <a:r>
              <a:rPr lang="en-US" b="1" dirty="0"/>
              <a:t>α</a:t>
            </a:r>
            <a:r>
              <a:rPr lang="en-US" b="1" dirty="0" err="1"/>
              <a:t>ντες</a:t>
            </a:r>
            <a:r>
              <a:rPr lang="en-US" b="1" dirty="0"/>
              <a:t> </a:t>
            </a:r>
            <a:r>
              <a:rPr lang="en-US" b="1" dirty="0" err="1"/>
              <a:t>ἐ</a:t>
            </a:r>
            <a:r>
              <a:rPr lang="en-US" b="1" dirty="0"/>
              <a:t>π</a:t>
            </a:r>
            <a:r>
              <a:rPr lang="en-US" b="1" dirty="0" err="1"/>
              <a:t>ιτηροῦσι</a:t>
            </a:r>
            <a:r>
              <a:rPr lang="en-US" b="1" dirty="0"/>
              <a:t> π</a:t>
            </a:r>
            <a:r>
              <a:rPr lang="en-US" b="1" dirty="0" err="1"/>
              <a:t>οί</a:t>
            </a:r>
            <a:r>
              <a:rPr lang="en-US" b="1" dirty="0"/>
              <a:t>α </a:t>
            </a:r>
            <a:r>
              <a:rPr lang="en-US" b="1" dirty="0" err="1"/>
              <a:t>τῶν</a:t>
            </a:r>
            <a:r>
              <a:rPr lang="en-US" b="1" dirty="0"/>
              <a:t> </a:t>
            </a:r>
            <a:r>
              <a:rPr lang="en-US" b="1" dirty="0" err="1"/>
              <a:t>ἀρετῶν</a:t>
            </a:r>
            <a:r>
              <a:rPr lang="en-US" b="1" dirty="0"/>
              <a:t> </a:t>
            </a:r>
            <a:r>
              <a:rPr lang="en-US" b="1" dirty="0" err="1"/>
              <a:t>ἐν</a:t>
            </a:r>
            <a:r>
              <a:rPr lang="en-US" b="1" dirty="0"/>
              <a:t> </a:t>
            </a:r>
            <a:r>
              <a:rPr lang="en-US" b="1" dirty="0" err="1"/>
              <a:t>τῷ</a:t>
            </a:r>
            <a:r>
              <a:rPr lang="en-US" b="1" dirty="0"/>
              <a:t> </a:t>
            </a:r>
            <a:r>
              <a:rPr lang="en-US" b="1" dirty="0" err="1"/>
              <a:t>μετ</a:t>
            </a:r>
            <a:r>
              <a:rPr lang="en-US" b="1" dirty="0"/>
              <a:t>α</a:t>
            </a:r>
            <a:r>
              <a:rPr lang="en-US" b="1" dirty="0" err="1"/>
              <a:t>ξὺ</a:t>
            </a:r>
            <a:r>
              <a:rPr lang="en-US" b="1" dirty="0"/>
              <a:t> πα</a:t>
            </a:r>
            <a:r>
              <a:rPr lang="en-US" b="1" dirty="0" err="1"/>
              <a:t>ρημέλητ</a:t>
            </a:r>
            <a:r>
              <a:rPr lang="en-US" b="1" dirty="0"/>
              <a:t>α</a:t>
            </a:r>
            <a:r>
              <a:rPr lang="en-US" b="1" dirty="0" err="1"/>
              <a:t>ι</a:t>
            </a:r>
            <a:r>
              <a:rPr lang="en-US" b="1" dirty="0"/>
              <a:t>͵ </a:t>
            </a:r>
            <a:r>
              <a:rPr lang="en-US" b="1" dirty="0" err="1"/>
              <a:t>κἀκείνῃ</a:t>
            </a:r>
            <a:r>
              <a:rPr lang="en-US" b="1" dirty="0"/>
              <a:t> α</a:t>
            </a:r>
            <a:r>
              <a:rPr lang="en-US" b="1" dirty="0" err="1"/>
              <a:t>ἰφνιδίως</a:t>
            </a:r>
            <a:r>
              <a:rPr lang="en-US" b="1" dirty="0"/>
              <a:t> </a:t>
            </a:r>
            <a:r>
              <a:rPr lang="en-US" b="1" dirty="0" err="1"/>
              <a:t>ἐ</a:t>
            </a:r>
            <a:r>
              <a:rPr lang="en-US" b="1" dirty="0"/>
              <a:t>π</a:t>
            </a:r>
            <a:r>
              <a:rPr lang="en-US" b="1" dirty="0" err="1"/>
              <a:t>εισ</a:t>
            </a:r>
            <a:r>
              <a:rPr lang="en-US" b="1" dirty="0"/>
              <a:t> </a:t>
            </a:r>
            <a:r>
              <a:rPr lang="en-US" b="1" dirty="0" err="1"/>
              <a:t>ελθόντες</a:t>
            </a:r>
            <a:r>
              <a:rPr lang="en-US" b="1" dirty="0"/>
              <a:t>͵ </a:t>
            </a:r>
            <a:r>
              <a:rPr lang="en-US" b="1" dirty="0" err="1"/>
              <a:t>τὴν</a:t>
            </a:r>
            <a:r>
              <a:rPr lang="en-US" b="1" dirty="0"/>
              <a:t> </a:t>
            </a:r>
            <a:r>
              <a:rPr lang="en-US" b="1" dirty="0" err="1"/>
              <a:t>ἀθλί</a:t>
            </a:r>
            <a:r>
              <a:rPr lang="en-US" b="1" dirty="0"/>
              <a:t>α</a:t>
            </a:r>
            <a:r>
              <a:rPr lang="en-US" b="1" dirty="0" err="1"/>
              <a:t>ν</a:t>
            </a:r>
            <a:r>
              <a:rPr lang="en-US" b="1" dirty="0"/>
              <a:t> </a:t>
            </a:r>
            <a:r>
              <a:rPr lang="en-US" b="1" dirty="0" err="1"/>
              <a:t>ψυχὴν</a:t>
            </a:r>
            <a:r>
              <a:rPr lang="en-US" b="1" dirty="0"/>
              <a:t> </a:t>
            </a:r>
            <a:r>
              <a:rPr lang="en-US" b="1" dirty="0" err="1"/>
              <a:t>δι</a:t>
            </a:r>
            <a:r>
              <a:rPr lang="en-US" b="1" dirty="0"/>
              <a:t>α</a:t>
            </a:r>
            <a:r>
              <a:rPr lang="en-US" b="1" dirty="0" err="1"/>
              <a:t>ρ</a:t>
            </a:r>
            <a:r>
              <a:rPr lang="en-US" b="1" dirty="0"/>
              <a:t>π</a:t>
            </a:r>
            <a:r>
              <a:rPr lang="en-US" b="1" dirty="0" err="1"/>
              <a:t>άζουσιν</a:t>
            </a:r>
            <a:r>
              <a:rPr lang="en-US" b="1" dirty="0"/>
              <a:t>.</a:t>
            </a:r>
            <a:r>
              <a:rPr lang="en-US" dirty="0"/>
              <a:t>	</a:t>
            </a:r>
          </a:p>
        </p:txBody>
      </p:sp>
    </p:spTree>
    <p:extLst>
      <p:ext uri="{BB962C8B-B14F-4D97-AF65-F5344CB8AC3E}">
        <p14:creationId xmlns:p14="http://schemas.microsoft.com/office/powerpoint/2010/main" val="24893817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b="1" dirty="0"/>
              <a:t>45.</a:t>
            </a:r>
            <a:r>
              <a:rPr lang="en-US" dirty="0"/>
              <a:t> MALICIOUS demons bring along even more malicious demons to help them. In their dispositions they are opposed to one another, but they all agree in seeking only the destruction of the soul</a:t>
            </a:r>
            <a:r>
              <a:rPr lang="en-US" dirty="0" smtClean="0"/>
              <a:t>.</a:t>
            </a:r>
          </a:p>
          <a:p>
            <a:r>
              <a:rPr lang="en-US" dirty="0"/>
              <a:t>	</a:t>
            </a:r>
            <a:r>
              <a:rPr lang="en-US" b="1" dirty="0" err="1"/>
              <a:t>με</a:t>
            </a:r>
            <a:r>
              <a:rPr lang="en-US" b="1" dirty="0"/>
              <a:t>' </a:t>
            </a:r>
            <a:r>
              <a:rPr lang="en-US" b="1" dirty="0" err="1"/>
              <a:t>Οἱ</a:t>
            </a:r>
            <a:r>
              <a:rPr lang="en-US" b="1" dirty="0"/>
              <a:t> π</a:t>
            </a:r>
            <a:r>
              <a:rPr lang="en-US" b="1" dirty="0" err="1"/>
              <a:t>ονηροὶ</a:t>
            </a:r>
            <a:r>
              <a:rPr lang="en-US" b="1" dirty="0"/>
              <a:t> </a:t>
            </a:r>
            <a:r>
              <a:rPr lang="en-US" b="1" dirty="0" err="1"/>
              <a:t>δ</a:t>
            </a:r>
            <a:r>
              <a:rPr lang="en-US" b="1" dirty="0"/>
              <a:t>α</a:t>
            </a:r>
            <a:r>
              <a:rPr lang="en-US" b="1" dirty="0" err="1"/>
              <a:t>ίμονες</a:t>
            </a:r>
            <a:r>
              <a:rPr lang="en-US" b="1" dirty="0"/>
              <a:t> </a:t>
            </a:r>
            <a:r>
              <a:rPr lang="en-US" b="1" dirty="0" err="1"/>
              <a:t>τοὺς</a:t>
            </a:r>
            <a:r>
              <a:rPr lang="en-US" b="1" dirty="0"/>
              <a:t> π</a:t>
            </a:r>
            <a:r>
              <a:rPr lang="en-US" b="1" dirty="0" err="1"/>
              <a:t>ονηροτέρους</a:t>
            </a:r>
            <a:r>
              <a:rPr lang="en-US" b="1" dirty="0"/>
              <a:t> α</a:t>
            </a:r>
            <a:r>
              <a:rPr lang="en-US" b="1" dirty="0" err="1"/>
              <a:t>ὐτῶν</a:t>
            </a:r>
            <a:r>
              <a:rPr lang="en-US" b="1" dirty="0"/>
              <a:t> </a:t>
            </a:r>
            <a:r>
              <a:rPr lang="en-US" b="1" dirty="0" err="1"/>
              <a:t>δ</a:t>
            </a:r>
            <a:r>
              <a:rPr lang="en-US" b="1" dirty="0"/>
              <a:t>α</a:t>
            </a:r>
            <a:r>
              <a:rPr lang="en-US" b="1" dirty="0" err="1"/>
              <a:t>ίμον</a:t>
            </a:r>
            <a:r>
              <a:rPr lang="en-US" b="1" dirty="0"/>
              <a:t>α</a:t>
            </a:r>
            <a:r>
              <a:rPr lang="en-US" b="1" dirty="0" err="1"/>
              <a:t>ς</a:t>
            </a:r>
            <a:r>
              <a:rPr lang="en-US" b="1" dirty="0"/>
              <a:t> </a:t>
            </a:r>
            <a:r>
              <a:rPr lang="en-US" b="1" dirty="0" err="1"/>
              <a:t>εἰς</a:t>
            </a:r>
            <a:r>
              <a:rPr lang="en-US" b="1" dirty="0"/>
              <a:t> β</a:t>
            </a:r>
            <a:r>
              <a:rPr lang="en-US" b="1" dirty="0" err="1"/>
              <a:t>οήθει</a:t>
            </a:r>
            <a:r>
              <a:rPr lang="en-US" b="1" dirty="0"/>
              <a:t>α</a:t>
            </a:r>
            <a:r>
              <a:rPr lang="en-US" b="1" dirty="0" err="1"/>
              <a:t>ν</a:t>
            </a:r>
            <a:r>
              <a:rPr lang="en-US" b="1" dirty="0"/>
              <a:t> </a:t>
            </a:r>
            <a:r>
              <a:rPr lang="en-US" b="1" dirty="0" err="1"/>
              <a:t>ἐ</a:t>
            </a:r>
            <a:r>
              <a:rPr lang="en-US" b="1" dirty="0"/>
              <a:t>π</a:t>
            </a:r>
            <a:r>
              <a:rPr lang="en-US" b="1" dirty="0" err="1"/>
              <a:t>ισ</a:t>
            </a:r>
            <a:r>
              <a:rPr lang="en-US" b="1" dirty="0"/>
              <a:t>π</a:t>
            </a:r>
            <a:r>
              <a:rPr lang="en-US" b="1" dirty="0" err="1"/>
              <a:t>ῶντ</a:t>
            </a:r>
            <a:r>
              <a:rPr lang="en-US" b="1" dirty="0"/>
              <a:t>α</a:t>
            </a:r>
            <a:r>
              <a:rPr lang="en-US" b="1" dirty="0" err="1"/>
              <a:t>ι</a:t>
            </a:r>
            <a:r>
              <a:rPr lang="en-US" b="1" dirty="0"/>
              <a:t>· </a:t>
            </a:r>
            <a:r>
              <a:rPr lang="en-US" b="1" dirty="0" err="1"/>
              <a:t>κ</a:t>
            </a:r>
            <a:r>
              <a:rPr lang="en-US" b="1" dirty="0"/>
              <a:t>α</a:t>
            </a:r>
            <a:r>
              <a:rPr lang="en-US" b="1" dirty="0" err="1"/>
              <a:t>ὶ</a:t>
            </a:r>
            <a:r>
              <a:rPr lang="en-US" b="1" dirty="0"/>
              <a:t> </a:t>
            </a:r>
            <a:r>
              <a:rPr lang="en-US" b="1" dirty="0" err="1"/>
              <a:t>κ</a:t>
            </a:r>
            <a:r>
              <a:rPr lang="en-US" b="1" dirty="0"/>
              <a:t>α</a:t>
            </a:r>
            <a:r>
              <a:rPr lang="en-US" b="1" dirty="0" err="1"/>
              <a:t>τὰ</a:t>
            </a:r>
            <a:r>
              <a:rPr lang="en-US" b="1" dirty="0"/>
              <a:t> </a:t>
            </a:r>
            <a:r>
              <a:rPr lang="en-US" b="1" dirty="0" err="1"/>
              <a:t>τὰς</a:t>
            </a:r>
            <a:r>
              <a:rPr lang="en-US" b="1" dirty="0"/>
              <a:t> </a:t>
            </a:r>
            <a:r>
              <a:rPr lang="en-US" b="1" dirty="0" err="1"/>
              <a:t>δι</a:t>
            </a:r>
            <a:r>
              <a:rPr lang="en-US" b="1" dirty="0"/>
              <a:t>α</a:t>
            </a:r>
            <a:r>
              <a:rPr lang="en-US" b="1" dirty="0" err="1"/>
              <a:t>θέσεις</a:t>
            </a:r>
            <a:r>
              <a:rPr lang="en-US" b="1" dirty="0"/>
              <a:t> </a:t>
            </a:r>
            <a:r>
              <a:rPr lang="en-US" b="1" dirty="0" err="1"/>
              <a:t>ἀλλήλοις</a:t>
            </a:r>
            <a:r>
              <a:rPr lang="en-US" b="1" dirty="0"/>
              <a:t> </a:t>
            </a:r>
            <a:r>
              <a:rPr lang="en-US" b="1" dirty="0" err="1"/>
              <a:t>ἐν</a:t>
            </a:r>
            <a:r>
              <a:rPr lang="en-US" b="1" dirty="0"/>
              <a:t>α</a:t>
            </a:r>
            <a:r>
              <a:rPr lang="en-US" b="1" dirty="0" err="1"/>
              <a:t>ντιούμενοι</a:t>
            </a:r>
            <a:r>
              <a:rPr lang="en-US" b="1" dirty="0"/>
              <a:t>͵ </a:t>
            </a:r>
            <a:r>
              <a:rPr lang="en-US" b="1" dirty="0" err="1"/>
              <a:t>συμφωνοῦσιν</a:t>
            </a:r>
            <a:r>
              <a:rPr lang="en-US" b="1" dirty="0"/>
              <a:t> </a:t>
            </a:r>
            <a:r>
              <a:rPr lang="en-US" b="1" dirty="0" err="1"/>
              <a:t>ἐ</a:t>
            </a:r>
            <a:r>
              <a:rPr lang="en-US" b="1" dirty="0"/>
              <a:t>π΄ </a:t>
            </a:r>
            <a:r>
              <a:rPr lang="en-US" b="1" dirty="0" err="1"/>
              <a:t>ἀ</a:t>
            </a:r>
            <a:r>
              <a:rPr lang="en-US" b="1" dirty="0"/>
              <a:t>π</a:t>
            </a:r>
            <a:r>
              <a:rPr lang="en-US" b="1" dirty="0" err="1"/>
              <a:t>ωλείᾳ</a:t>
            </a:r>
            <a:r>
              <a:rPr lang="en-US" b="1" dirty="0"/>
              <a:t> </a:t>
            </a:r>
            <a:r>
              <a:rPr lang="en-US" b="1" dirty="0" err="1"/>
              <a:t>μόνον</a:t>
            </a:r>
            <a:r>
              <a:rPr lang="en-US" b="1" dirty="0"/>
              <a:t> </a:t>
            </a:r>
            <a:r>
              <a:rPr lang="en-US" b="1" dirty="0" err="1"/>
              <a:t>ψυχῆς</a:t>
            </a:r>
            <a:r>
              <a:rPr lang="en-US" b="1" dirty="0"/>
              <a:t>.	</a:t>
            </a:r>
          </a:p>
        </p:txBody>
      </p:sp>
    </p:spTree>
    <p:extLst>
      <p:ext uri="{BB962C8B-B14F-4D97-AF65-F5344CB8AC3E}">
        <p14:creationId xmlns:p14="http://schemas.microsoft.com/office/powerpoint/2010/main" val="26490683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b="1" dirty="0"/>
              <a:t>46.</a:t>
            </a:r>
            <a:r>
              <a:rPr lang="en-US" dirty="0"/>
              <a:t> WE should not let ourselves be disturbed by the demon which drags the mind towards blasphemy against God and towards forbidden fantasies which I have not ventured even to put down in writing, nor should such things interrupt our zeal. The Lord knows </a:t>
            </a:r>
            <a:r>
              <a:rPr lang="en-US" dirty="0" smtClean="0"/>
              <a:t>men’s </a:t>
            </a:r>
            <a:r>
              <a:rPr lang="en-US" dirty="0"/>
              <a:t>hearts and he knows that we were not guilty of such madness even when we were in the world. This demon’s aim is to </a:t>
            </a:r>
            <a:r>
              <a:rPr lang="en-US" dirty="0" smtClean="0"/>
              <a:t>make </a:t>
            </a:r>
            <a:r>
              <a:rPr lang="en-US" dirty="0"/>
              <a:t>us abandon prayer, so that we shall not stand before the Lord our God or dare to lift up our hands to his, because of having had such ideas as these.	</a:t>
            </a:r>
            <a:endParaRPr lang="en-US" b="1" dirty="0"/>
          </a:p>
          <a:p>
            <a:r>
              <a:rPr lang="en-US" b="1" dirty="0"/>
              <a:t>	</a:t>
            </a:r>
          </a:p>
        </p:txBody>
      </p:sp>
    </p:spTree>
    <p:extLst>
      <p:ext uri="{BB962C8B-B14F-4D97-AF65-F5344CB8AC3E}">
        <p14:creationId xmlns:p14="http://schemas.microsoft.com/office/powerpoint/2010/main" val="24656115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p:txBody>
          <a:bodyPr>
            <a:normAutofit fontScale="92500" lnSpcReduction="20000"/>
          </a:bodyPr>
          <a:lstStyle/>
          <a:p>
            <a:r>
              <a:rPr lang="en-US" b="1" dirty="0" err="1" smtClean="0"/>
              <a:t>μς</a:t>
            </a:r>
            <a:r>
              <a:rPr lang="en-US" b="1" dirty="0" smtClean="0"/>
              <a:t>' </a:t>
            </a:r>
            <a:r>
              <a:rPr lang="en-US" b="1" dirty="0" err="1" smtClean="0"/>
              <a:t>Μὴ</a:t>
            </a:r>
            <a:r>
              <a:rPr lang="en-US" b="1" dirty="0" smtClean="0"/>
              <a:t> </a:t>
            </a:r>
            <a:r>
              <a:rPr lang="en-US" b="1" dirty="0" err="1" smtClean="0"/>
              <a:t>τ</a:t>
            </a:r>
            <a:r>
              <a:rPr lang="en-US" b="1" dirty="0" smtClean="0"/>
              <a:t>α</a:t>
            </a:r>
            <a:r>
              <a:rPr lang="en-US" b="1" dirty="0" err="1" smtClean="0"/>
              <a:t>ρ</a:t>
            </a:r>
            <a:r>
              <a:rPr lang="en-US" b="1" dirty="0" smtClean="0"/>
              <a:t>α</a:t>
            </a:r>
            <a:r>
              <a:rPr lang="en-US" b="1" dirty="0" err="1" smtClean="0"/>
              <a:t>ττέτω</a:t>
            </a:r>
            <a:r>
              <a:rPr lang="en-US" b="1" dirty="0" smtClean="0"/>
              <a:t> </a:t>
            </a:r>
            <a:r>
              <a:rPr lang="en-US" b="1" dirty="0" err="1" smtClean="0"/>
              <a:t>δὲ</a:t>
            </a:r>
            <a:r>
              <a:rPr lang="en-US" b="1" dirty="0" smtClean="0"/>
              <a:t> </a:t>
            </a:r>
            <a:r>
              <a:rPr lang="en-US" b="1" dirty="0" err="1" smtClean="0"/>
              <a:t>ἡμᾶς</a:t>
            </a:r>
            <a:r>
              <a:rPr lang="en-US" b="1" dirty="0" smtClean="0"/>
              <a:t> </a:t>
            </a:r>
            <a:r>
              <a:rPr lang="en-US" b="1" dirty="0" err="1" smtClean="0"/>
              <a:t>ὁ</a:t>
            </a:r>
            <a:r>
              <a:rPr lang="en-US" b="1" dirty="0" smtClean="0"/>
              <a:t> </a:t>
            </a:r>
            <a:r>
              <a:rPr lang="en-US" b="1" dirty="0" err="1" smtClean="0"/>
              <a:t>δ</a:t>
            </a:r>
            <a:r>
              <a:rPr lang="en-US" b="1" dirty="0" smtClean="0"/>
              <a:t>α</a:t>
            </a:r>
            <a:r>
              <a:rPr lang="en-US" b="1" dirty="0" err="1" smtClean="0"/>
              <a:t>ίμων</a:t>
            </a:r>
            <a:r>
              <a:rPr lang="en-US" b="1" dirty="0" smtClean="0"/>
              <a:t> </a:t>
            </a:r>
            <a:r>
              <a:rPr lang="en-US" b="1" dirty="0" err="1" smtClean="0"/>
              <a:t>ὁ</a:t>
            </a:r>
            <a:r>
              <a:rPr lang="en-US" b="1" dirty="0" smtClean="0"/>
              <a:t> </a:t>
            </a:r>
            <a:r>
              <a:rPr lang="en-US" b="1" dirty="0" err="1" smtClean="0"/>
              <a:t>συν</a:t>
            </a:r>
            <a:r>
              <a:rPr lang="en-US" b="1" dirty="0" smtClean="0"/>
              <a:t>α</a:t>
            </a:r>
            <a:r>
              <a:rPr lang="en-US" b="1" dirty="0" err="1" smtClean="0"/>
              <a:t>ρ</a:t>
            </a:r>
            <a:r>
              <a:rPr lang="en-US" b="1" dirty="0" smtClean="0"/>
              <a:t>π</a:t>
            </a:r>
            <a:r>
              <a:rPr lang="en-US" b="1" dirty="0" err="1" smtClean="0"/>
              <a:t>άζων</a:t>
            </a:r>
            <a:r>
              <a:rPr lang="en-US" b="1" dirty="0" smtClean="0"/>
              <a:t> </a:t>
            </a:r>
            <a:r>
              <a:rPr lang="en-US" b="1" dirty="0" err="1" smtClean="0"/>
              <a:t>τὸν</a:t>
            </a:r>
            <a:r>
              <a:rPr lang="en-US" b="1" dirty="0" smtClean="0"/>
              <a:t> </a:t>
            </a:r>
            <a:r>
              <a:rPr lang="en-US" b="1" dirty="0" err="1" smtClean="0"/>
              <a:t>νοῦν</a:t>
            </a:r>
            <a:r>
              <a:rPr lang="en-US" b="1" dirty="0" smtClean="0"/>
              <a:t> π</a:t>
            </a:r>
            <a:r>
              <a:rPr lang="en-US" b="1" dirty="0" err="1" smtClean="0"/>
              <a:t>ρὸς</a:t>
            </a:r>
            <a:r>
              <a:rPr lang="en-US" b="1" dirty="0" smtClean="0"/>
              <a:t> β</a:t>
            </a:r>
            <a:r>
              <a:rPr lang="en-US" b="1" dirty="0" err="1" smtClean="0"/>
              <a:t>λ</a:t>
            </a:r>
            <a:r>
              <a:rPr lang="en-US" b="1" dirty="0" smtClean="0"/>
              <a:t>α</a:t>
            </a:r>
            <a:r>
              <a:rPr lang="en-US" b="1" dirty="0" err="1" smtClean="0"/>
              <a:t>σφημί</a:t>
            </a:r>
            <a:r>
              <a:rPr lang="en-US" b="1" dirty="0" smtClean="0"/>
              <a:t>α</a:t>
            </a:r>
            <a:r>
              <a:rPr lang="en-US" b="1" dirty="0" err="1" smtClean="0"/>
              <a:t>ν</a:t>
            </a:r>
            <a:r>
              <a:rPr lang="en-US" b="1" dirty="0" smtClean="0"/>
              <a:t> </a:t>
            </a:r>
            <a:r>
              <a:rPr lang="en-US" b="1" dirty="0" err="1" smtClean="0"/>
              <a:t>Θεοῦ</a:t>
            </a:r>
            <a:r>
              <a:rPr lang="en-US" b="1" dirty="0" smtClean="0"/>
              <a:t> </a:t>
            </a:r>
            <a:r>
              <a:rPr lang="en-US" b="1" dirty="0" err="1" smtClean="0"/>
              <a:t>κ</a:t>
            </a:r>
            <a:r>
              <a:rPr lang="en-US" b="1" dirty="0" smtClean="0"/>
              <a:t>α</a:t>
            </a:r>
            <a:r>
              <a:rPr lang="en-US" b="1" dirty="0" err="1" smtClean="0"/>
              <a:t>ὶ</a:t>
            </a:r>
            <a:r>
              <a:rPr lang="en-US" b="1" dirty="0" smtClean="0"/>
              <a:t> π</a:t>
            </a:r>
            <a:r>
              <a:rPr lang="en-US" b="1" dirty="0" err="1" smtClean="0"/>
              <a:t>ρὸς</a:t>
            </a:r>
            <a:r>
              <a:rPr lang="en-US" b="1" dirty="0" smtClean="0"/>
              <a:t> </a:t>
            </a:r>
            <a:r>
              <a:rPr lang="en-US" b="1" dirty="0" err="1" smtClean="0"/>
              <a:t>τὰς</a:t>
            </a:r>
            <a:r>
              <a:rPr lang="en-US" b="1" dirty="0" smtClean="0"/>
              <a:t> </a:t>
            </a:r>
            <a:r>
              <a:rPr lang="en-US" b="1" dirty="0" err="1" smtClean="0"/>
              <a:t>ἀ</a:t>
            </a:r>
            <a:r>
              <a:rPr lang="en-US" b="1" dirty="0" smtClean="0"/>
              <a:t>π</a:t>
            </a:r>
            <a:r>
              <a:rPr lang="en-US" b="1" dirty="0" err="1" smtClean="0"/>
              <a:t>ειρημέν</a:t>
            </a:r>
            <a:r>
              <a:rPr lang="en-US" b="1" dirty="0" smtClean="0"/>
              <a:t>α</a:t>
            </a:r>
            <a:r>
              <a:rPr lang="en-US" b="1" dirty="0" err="1" smtClean="0"/>
              <a:t>ς</a:t>
            </a:r>
            <a:r>
              <a:rPr lang="en-US" b="1" dirty="0" smtClean="0"/>
              <a:t> </a:t>
            </a:r>
            <a:r>
              <a:rPr lang="en-US" b="1" dirty="0" err="1" smtClean="0"/>
              <a:t>φ</a:t>
            </a:r>
            <a:r>
              <a:rPr lang="en-US" b="1" dirty="0" smtClean="0"/>
              <a:t>α</a:t>
            </a:r>
            <a:r>
              <a:rPr lang="en-US" b="1" dirty="0" err="1" smtClean="0"/>
              <a:t>ντ</a:t>
            </a:r>
            <a:r>
              <a:rPr lang="en-US" b="1" dirty="0" smtClean="0"/>
              <a:t>α</a:t>
            </a:r>
            <a:r>
              <a:rPr lang="en-US" b="1" dirty="0" err="1" smtClean="0"/>
              <a:t>σί</a:t>
            </a:r>
            <a:r>
              <a:rPr lang="en-US" b="1" dirty="0" smtClean="0"/>
              <a:t>α</a:t>
            </a:r>
            <a:r>
              <a:rPr lang="en-US" b="1" dirty="0" err="1" smtClean="0"/>
              <a:t>ς</a:t>
            </a:r>
            <a:r>
              <a:rPr lang="en-US" b="1" dirty="0" smtClean="0"/>
              <a:t> </a:t>
            </a:r>
            <a:r>
              <a:rPr lang="en-US" b="1" dirty="0" err="1" smtClean="0"/>
              <a:t>ἐκείν</a:t>
            </a:r>
            <a:r>
              <a:rPr lang="en-US" b="1" dirty="0" smtClean="0"/>
              <a:t>α</a:t>
            </a:r>
            <a:r>
              <a:rPr lang="en-US" b="1" dirty="0" err="1" smtClean="0"/>
              <a:t>ς</a:t>
            </a:r>
            <a:r>
              <a:rPr lang="en-US" b="1" dirty="0" smtClean="0"/>
              <a:t> </a:t>
            </a:r>
            <a:r>
              <a:rPr lang="en-US" b="1" dirty="0" err="1" smtClean="0"/>
              <a:t>ἃς</a:t>
            </a:r>
            <a:r>
              <a:rPr lang="en-US" b="1" dirty="0" smtClean="0"/>
              <a:t> </a:t>
            </a:r>
            <a:r>
              <a:rPr lang="en-US" b="1" dirty="0" err="1" smtClean="0"/>
              <a:t>ἔγωγε</a:t>
            </a:r>
            <a:r>
              <a:rPr lang="en-US" b="1" dirty="0" smtClean="0"/>
              <a:t> </a:t>
            </a:r>
            <a:r>
              <a:rPr lang="en-US" b="1" dirty="0" err="1" smtClean="0"/>
              <a:t>οὐδὲ</a:t>
            </a:r>
            <a:r>
              <a:rPr lang="en-US" b="1" dirty="0" smtClean="0"/>
              <a:t> </a:t>
            </a:r>
            <a:r>
              <a:rPr lang="en-US" b="1" dirty="0" err="1" smtClean="0"/>
              <a:t>γρ</a:t>
            </a:r>
            <a:r>
              <a:rPr lang="en-US" b="1" dirty="0" smtClean="0"/>
              <a:t>α</a:t>
            </a:r>
            <a:r>
              <a:rPr lang="en-US" b="1" dirty="0" err="1" smtClean="0"/>
              <a:t>φῇ</a:t>
            </a:r>
            <a:r>
              <a:rPr lang="en-US" b="1" dirty="0" smtClean="0"/>
              <a:t> πα</a:t>
            </a:r>
            <a:r>
              <a:rPr lang="en-US" b="1" dirty="0" err="1" smtClean="0"/>
              <a:t>ρ</a:t>
            </a:r>
            <a:r>
              <a:rPr lang="en-US" b="1" dirty="0" smtClean="0"/>
              <a:t>α</a:t>
            </a:r>
            <a:r>
              <a:rPr lang="en-US" b="1" dirty="0" err="1" smtClean="0"/>
              <a:t>δοῦν</a:t>
            </a:r>
            <a:r>
              <a:rPr lang="en-US" b="1" dirty="0" smtClean="0"/>
              <a:t>α</a:t>
            </a:r>
            <a:r>
              <a:rPr lang="en-US" b="1" dirty="0" err="1" smtClean="0"/>
              <a:t>ι</a:t>
            </a:r>
            <a:r>
              <a:rPr lang="en-US" b="1" dirty="0" smtClean="0"/>
              <a:t> </a:t>
            </a:r>
            <a:r>
              <a:rPr lang="en-US" b="1" dirty="0" err="1" smtClean="0"/>
              <a:t>τετόλμηκ</a:t>
            </a:r>
            <a:r>
              <a:rPr lang="en-US" b="1" dirty="0" smtClean="0"/>
              <a:t>α͵ </a:t>
            </a:r>
            <a:r>
              <a:rPr lang="en-US" b="1" dirty="0" err="1" smtClean="0"/>
              <a:t>μηδὲ</a:t>
            </a:r>
            <a:r>
              <a:rPr lang="en-US" b="1" dirty="0" smtClean="0"/>
              <a:t> </a:t>
            </a:r>
            <a:r>
              <a:rPr lang="en-US" b="1" dirty="0" err="1" smtClean="0"/>
              <a:t>τὴν</a:t>
            </a:r>
            <a:r>
              <a:rPr lang="en-US" b="1" dirty="0" smtClean="0"/>
              <a:t> π</a:t>
            </a:r>
            <a:r>
              <a:rPr lang="en-US" b="1" dirty="0" err="1" smtClean="0"/>
              <a:t>ροθυμί</a:t>
            </a:r>
            <a:r>
              <a:rPr lang="en-US" b="1" dirty="0" smtClean="0"/>
              <a:t>α</a:t>
            </a:r>
            <a:r>
              <a:rPr lang="en-US" b="1" dirty="0" err="1" smtClean="0"/>
              <a:t>ν</a:t>
            </a:r>
            <a:r>
              <a:rPr lang="en-US" b="1" dirty="0" smtClean="0"/>
              <a:t> </a:t>
            </a:r>
            <a:r>
              <a:rPr lang="en-US" b="1" dirty="0" err="1" smtClean="0"/>
              <a:t>ἡμῶν</a:t>
            </a:r>
            <a:r>
              <a:rPr lang="en-US" b="1" dirty="0" smtClean="0"/>
              <a:t> </a:t>
            </a:r>
            <a:r>
              <a:rPr lang="en-US" b="1" dirty="0" err="1" smtClean="0"/>
              <a:t>ἐκκο</a:t>
            </a:r>
            <a:r>
              <a:rPr lang="en-US" b="1" dirty="0" smtClean="0"/>
              <a:t>π</a:t>
            </a:r>
            <a:r>
              <a:rPr lang="en-US" b="1" dirty="0" err="1" smtClean="0"/>
              <a:t>τέτω</a:t>
            </a:r>
            <a:r>
              <a:rPr lang="en-US" b="1" dirty="0" smtClean="0"/>
              <a:t>· </a:t>
            </a:r>
            <a:r>
              <a:rPr lang="en-US" b="1" dirty="0" err="1" smtClean="0"/>
              <a:t>κ</a:t>
            </a:r>
            <a:r>
              <a:rPr lang="en-US" b="1" dirty="0" smtClean="0"/>
              <a:t>α</a:t>
            </a:r>
            <a:r>
              <a:rPr lang="en-US" b="1" dirty="0" err="1" smtClean="0"/>
              <a:t>ρδιογνώστης</a:t>
            </a:r>
            <a:r>
              <a:rPr lang="en-US" b="1" dirty="0" smtClean="0"/>
              <a:t> </a:t>
            </a:r>
            <a:r>
              <a:rPr lang="en-US" b="1" dirty="0" err="1" smtClean="0"/>
              <a:t>γάρ</a:t>
            </a:r>
            <a:r>
              <a:rPr lang="en-US" b="1" dirty="0" smtClean="0"/>
              <a:t> </a:t>
            </a:r>
            <a:r>
              <a:rPr lang="en-US" b="1" dirty="0" err="1" smtClean="0"/>
              <a:t>ἐστιν</a:t>
            </a:r>
            <a:r>
              <a:rPr lang="en-US" b="1" dirty="0" smtClean="0"/>
              <a:t> </a:t>
            </a:r>
            <a:r>
              <a:rPr lang="en-US" b="1" dirty="0" err="1" smtClean="0"/>
              <a:t>ὁ</a:t>
            </a:r>
            <a:r>
              <a:rPr lang="en-US" b="1" dirty="0" smtClean="0"/>
              <a:t> </a:t>
            </a:r>
            <a:r>
              <a:rPr lang="en-US" b="1" dirty="0" err="1" smtClean="0"/>
              <a:t>Κύριος</a:t>
            </a:r>
            <a:r>
              <a:rPr lang="en-US" b="1" dirty="0" smtClean="0"/>
              <a:t> </a:t>
            </a:r>
            <a:r>
              <a:rPr lang="en-US" b="1" dirty="0" err="1" smtClean="0"/>
              <a:t>κ</a:t>
            </a:r>
            <a:r>
              <a:rPr lang="en-US" b="1" dirty="0" smtClean="0"/>
              <a:t>α</a:t>
            </a:r>
            <a:r>
              <a:rPr lang="en-US" b="1" dirty="0" err="1" smtClean="0"/>
              <a:t>ὶ</a:t>
            </a:r>
            <a:r>
              <a:rPr lang="en-US" b="1" dirty="0" smtClean="0"/>
              <a:t> </a:t>
            </a:r>
            <a:r>
              <a:rPr lang="en-US" b="1" dirty="0" err="1" smtClean="0"/>
              <a:t>οἶδεν</a:t>
            </a:r>
            <a:r>
              <a:rPr lang="en-US" b="1" dirty="0" smtClean="0"/>
              <a:t> </a:t>
            </a:r>
            <a:r>
              <a:rPr lang="en-US" b="1" dirty="0" err="1" smtClean="0"/>
              <a:t>ὅτι</a:t>
            </a:r>
            <a:r>
              <a:rPr lang="en-US" b="1" dirty="0" smtClean="0"/>
              <a:t> </a:t>
            </a:r>
            <a:r>
              <a:rPr lang="en-US" b="1" dirty="0" err="1" smtClean="0"/>
              <a:t>οὐδὲ</a:t>
            </a:r>
            <a:r>
              <a:rPr lang="en-US" b="1" dirty="0" smtClean="0"/>
              <a:t> </a:t>
            </a:r>
            <a:r>
              <a:rPr lang="en-US" b="1" dirty="0" err="1" smtClean="0"/>
              <a:t>ἐν</a:t>
            </a:r>
            <a:r>
              <a:rPr lang="en-US" b="1" dirty="0" smtClean="0"/>
              <a:t> </a:t>
            </a:r>
            <a:r>
              <a:rPr lang="en-US" b="1" dirty="0" err="1" smtClean="0"/>
              <a:t>τῷ</a:t>
            </a:r>
            <a:r>
              <a:rPr lang="en-US" b="1" dirty="0" smtClean="0"/>
              <a:t> </a:t>
            </a:r>
            <a:r>
              <a:rPr lang="en-US" b="1" dirty="0" err="1" smtClean="0"/>
              <a:t>κόσμῳ</a:t>
            </a:r>
            <a:r>
              <a:rPr lang="en-US" b="1" dirty="0" smtClean="0"/>
              <a:t> </a:t>
            </a:r>
            <a:r>
              <a:rPr lang="en-US" b="1" dirty="0" err="1" smtClean="0"/>
              <a:t>ὄντες</a:t>
            </a:r>
            <a:r>
              <a:rPr lang="en-US" b="1" dirty="0" smtClean="0"/>
              <a:t> π</a:t>
            </a:r>
            <a:r>
              <a:rPr lang="en-US" b="1" dirty="0" err="1" smtClean="0"/>
              <a:t>οτὲ</a:t>
            </a:r>
            <a:r>
              <a:rPr lang="en-US" b="1" dirty="0" smtClean="0"/>
              <a:t> </a:t>
            </a:r>
            <a:r>
              <a:rPr lang="en-US" b="1" dirty="0" err="1" smtClean="0"/>
              <a:t>τοι</a:t>
            </a:r>
            <a:r>
              <a:rPr lang="en-US" b="1" dirty="0" smtClean="0"/>
              <a:t>α</a:t>
            </a:r>
            <a:r>
              <a:rPr lang="en-US" b="1" dirty="0" err="1" smtClean="0"/>
              <a:t>ύτην</a:t>
            </a:r>
            <a:r>
              <a:rPr lang="en-US" b="1" dirty="0" smtClean="0"/>
              <a:t> μα</a:t>
            </a:r>
            <a:r>
              <a:rPr lang="en-US" b="1" dirty="0" err="1" smtClean="0"/>
              <a:t>νί</a:t>
            </a:r>
            <a:r>
              <a:rPr lang="en-US" b="1" dirty="0" smtClean="0"/>
              <a:t>α</a:t>
            </a:r>
            <a:r>
              <a:rPr lang="en-US" b="1" dirty="0" err="1" smtClean="0"/>
              <a:t>ν</a:t>
            </a:r>
            <a:r>
              <a:rPr lang="en-US" b="1" dirty="0" smtClean="0"/>
              <a:t> </a:t>
            </a:r>
            <a:r>
              <a:rPr lang="en-US" b="1" dirty="0" err="1" smtClean="0"/>
              <a:t>ἐμάνημεν</a:t>
            </a:r>
            <a:r>
              <a:rPr lang="en-US" b="1" dirty="0" smtClean="0"/>
              <a:t>. </a:t>
            </a:r>
            <a:r>
              <a:rPr lang="en-US" b="1" dirty="0" err="1" smtClean="0"/>
              <a:t>Σκο</a:t>
            </a:r>
            <a:r>
              <a:rPr lang="en-US" b="1" dirty="0" smtClean="0"/>
              <a:t>π</a:t>
            </a:r>
            <a:r>
              <a:rPr lang="en-US" b="1" dirty="0" err="1" smtClean="0"/>
              <a:t>ὸς</a:t>
            </a:r>
            <a:r>
              <a:rPr lang="en-US" b="1" dirty="0" smtClean="0"/>
              <a:t> </a:t>
            </a:r>
            <a:r>
              <a:rPr lang="en-US" b="1" dirty="0" err="1" smtClean="0"/>
              <a:t>δὲ</a:t>
            </a:r>
            <a:r>
              <a:rPr lang="en-US" b="1" dirty="0" smtClean="0"/>
              <a:t> </a:t>
            </a:r>
            <a:r>
              <a:rPr lang="en-US" b="1" dirty="0" err="1" smtClean="0"/>
              <a:t>τούτῳ</a:t>
            </a:r>
            <a:r>
              <a:rPr lang="en-US" b="1" dirty="0" smtClean="0"/>
              <a:t> </a:t>
            </a:r>
            <a:r>
              <a:rPr lang="en-US" b="1" dirty="0" err="1" smtClean="0"/>
              <a:t>τῷ</a:t>
            </a:r>
            <a:r>
              <a:rPr lang="en-US" b="1" dirty="0" smtClean="0"/>
              <a:t> </a:t>
            </a:r>
            <a:r>
              <a:rPr lang="en-US" b="1" dirty="0" err="1" smtClean="0"/>
              <a:t>δ</a:t>
            </a:r>
            <a:r>
              <a:rPr lang="en-US" b="1" dirty="0" smtClean="0"/>
              <a:t>α</a:t>
            </a:r>
            <a:r>
              <a:rPr lang="en-US" b="1" dirty="0" err="1" smtClean="0"/>
              <a:t>ίμονι</a:t>
            </a:r>
            <a:r>
              <a:rPr lang="en-US" b="1" dirty="0" smtClean="0"/>
              <a:t> πα</a:t>
            </a:r>
            <a:r>
              <a:rPr lang="en-US" b="1" dirty="0" err="1" smtClean="0"/>
              <a:t>ῦσ</a:t>
            </a:r>
            <a:r>
              <a:rPr lang="en-US" b="1" dirty="0" smtClean="0"/>
              <a:t>α</a:t>
            </a:r>
            <a:r>
              <a:rPr lang="en-US" b="1" dirty="0" err="1" smtClean="0"/>
              <a:t>ι</a:t>
            </a:r>
            <a:r>
              <a:rPr lang="en-US" b="1" dirty="0" smtClean="0"/>
              <a:t> </a:t>
            </a:r>
            <a:r>
              <a:rPr lang="en-US" b="1" dirty="0" err="1" smtClean="0"/>
              <a:t>ἡμᾶς</a:t>
            </a:r>
            <a:r>
              <a:rPr lang="en-US" b="1" dirty="0" smtClean="0"/>
              <a:t> </a:t>
            </a:r>
            <a:r>
              <a:rPr lang="en-US" b="1" dirty="0" err="1" smtClean="0"/>
              <a:t>τῆς</a:t>
            </a:r>
            <a:r>
              <a:rPr lang="en-US" b="1" dirty="0" smtClean="0"/>
              <a:t> π</a:t>
            </a:r>
            <a:r>
              <a:rPr lang="en-US" b="1" dirty="0" err="1" smtClean="0"/>
              <a:t>ροσευχῆς</a:t>
            </a:r>
            <a:r>
              <a:rPr lang="en-US" b="1" dirty="0" smtClean="0"/>
              <a:t>͵ </a:t>
            </a:r>
            <a:r>
              <a:rPr lang="en-US" b="1" dirty="0" err="1" smtClean="0"/>
              <a:t>ἵν</a:t>
            </a:r>
            <a:r>
              <a:rPr lang="en-US" b="1" dirty="0" smtClean="0"/>
              <a:t>α </a:t>
            </a:r>
            <a:r>
              <a:rPr lang="en-US" b="1" dirty="0" err="1" smtClean="0"/>
              <a:t>μὴ</a:t>
            </a:r>
            <a:r>
              <a:rPr lang="en-US" b="1" dirty="0" smtClean="0"/>
              <a:t> </a:t>
            </a:r>
            <a:r>
              <a:rPr lang="en-US" b="1" dirty="0" err="1" smtClean="0"/>
              <a:t>στῶμεν</a:t>
            </a:r>
            <a:r>
              <a:rPr lang="en-US" b="1" dirty="0" smtClean="0"/>
              <a:t> </a:t>
            </a:r>
            <a:r>
              <a:rPr lang="en-US" b="1" dirty="0" err="1" smtClean="0"/>
              <a:t>ἐν</a:t>
            </a:r>
            <a:r>
              <a:rPr lang="en-US" b="1" dirty="0" smtClean="0"/>
              <a:t>α</a:t>
            </a:r>
            <a:r>
              <a:rPr lang="en-US" b="1" dirty="0" err="1" smtClean="0"/>
              <a:t>ντίον</a:t>
            </a:r>
            <a:r>
              <a:rPr lang="en-US" b="1" dirty="0" smtClean="0"/>
              <a:t> </a:t>
            </a:r>
            <a:r>
              <a:rPr lang="en-US" b="1" dirty="0" err="1" smtClean="0"/>
              <a:t>Κυρίου</a:t>
            </a:r>
            <a:r>
              <a:rPr lang="en-US" b="1" dirty="0" smtClean="0"/>
              <a:t> </a:t>
            </a:r>
            <a:r>
              <a:rPr lang="en-US" b="1" dirty="0" err="1" smtClean="0"/>
              <a:t>τοῦ</a:t>
            </a:r>
            <a:r>
              <a:rPr lang="en-US" b="1" dirty="0" smtClean="0"/>
              <a:t> </a:t>
            </a:r>
            <a:r>
              <a:rPr lang="en-US" b="1" dirty="0" err="1" smtClean="0"/>
              <a:t>Θεοῦ</a:t>
            </a:r>
            <a:r>
              <a:rPr lang="en-US" b="1" dirty="0" smtClean="0"/>
              <a:t> </a:t>
            </a:r>
            <a:r>
              <a:rPr lang="en-US" b="1" dirty="0" err="1" smtClean="0"/>
              <a:t>ἡμῶν</a:t>
            </a:r>
            <a:r>
              <a:rPr lang="en-US" b="1" dirty="0" smtClean="0"/>
              <a:t>͵ </a:t>
            </a:r>
            <a:r>
              <a:rPr lang="en-US" b="1" dirty="0" err="1" smtClean="0"/>
              <a:t>μηδὲ</a:t>
            </a:r>
            <a:r>
              <a:rPr lang="en-US" b="1" dirty="0" smtClean="0"/>
              <a:t> </a:t>
            </a:r>
            <a:r>
              <a:rPr lang="en-US" b="1" dirty="0" err="1" smtClean="0"/>
              <a:t>τὰς</a:t>
            </a:r>
            <a:r>
              <a:rPr lang="en-US" b="1" dirty="0" smtClean="0"/>
              <a:t> </a:t>
            </a:r>
            <a:r>
              <a:rPr lang="en-US" b="1" dirty="0" err="1" smtClean="0"/>
              <a:t>χεῖρ</a:t>
            </a:r>
            <a:r>
              <a:rPr lang="en-US" b="1" dirty="0" smtClean="0"/>
              <a:t>α</a:t>
            </a:r>
            <a:r>
              <a:rPr lang="en-US" b="1" dirty="0" err="1" smtClean="0"/>
              <a:t>ς</a:t>
            </a:r>
            <a:r>
              <a:rPr lang="en-US" b="1" dirty="0" smtClean="0"/>
              <a:t> </a:t>
            </a:r>
            <a:r>
              <a:rPr lang="en-US" b="1" dirty="0" err="1" smtClean="0"/>
              <a:t>ἐκτεῖν</a:t>
            </a:r>
            <a:r>
              <a:rPr lang="en-US" b="1" dirty="0" smtClean="0"/>
              <a:t>α</a:t>
            </a:r>
            <a:r>
              <a:rPr lang="en-US" b="1" dirty="0" err="1" smtClean="0"/>
              <a:t>ι</a:t>
            </a:r>
            <a:r>
              <a:rPr lang="en-US" b="1" dirty="0" smtClean="0"/>
              <a:t> </a:t>
            </a:r>
            <a:r>
              <a:rPr lang="en-US" b="1" dirty="0" err="1" smtClean="0"/>
              <a:t>τολμήσωμεν</a:t>
            </a:r>
            <a:r>
              <a:rPr lang="en-US" b="1" dirty="0" smtClean="0"/>
              <a:t> </a:t>
            </a:r>
            <a:r>
              <a:rPr lang="en-US" b="1" dirty="0" err="1" smtClean="0"/>
              <a:t>κ</a:t>
            </a:r>
            <a:r>
              <a:rPr lang="en-US" b="1" dirty="0" smtClean="0"/>
              <a:t>α</a:t>
            </a:r>
            <a:r>
              <a:rPr lang="en-US" b="1" dirty="0" err="1" smtClean="0"/>
              <a:t>θ</a:t>
            </a:r>
            <a:r>
              <a:rPr lang="en-US" b="1" dirty="0" smtClean="0"/>
              <a:t>΄ </a:t>
            </a:r>
            <a:r>
              <a:rPr lang="en-US" b="1" dirty="0" err="1" smtClean="0"/>
              <a:t>οὗ</a:t>
            </a:r>
            <a:r>
              <a:rPr lang="en-US" b="1" dirty="0" smtClean="0"/>
              <a:t> </a:t>
            </a:r>
            <a:r>
              <a:rPr lang="en-US" b="1" dirty="0" err="1" smtClean="0"/>
              <a:t>τοι</a:t>
            </a:r>
            <a:r>
              <a:rPr lang="en-US" b="1" dirty="0" smtClean="0"/>
              <a:t>α</a:t>
            </a:r>
            <a:r>
              <a:rPr lang="en-US" b="1" dirty="0" err="1" smtClean="0"/>
              <a:t>ῦτ</a:t>
            </a:r>
            <a:r>
              <a:rPr lang="en-US" b="1" dirty="0" smtClean="0"/>
              <a:t>α </a:t>
            </a:r>
            <a:r>
              <a:rPr lang="en-US" b="1" dirty="0" err="1" smtClean="0"/>
              <a:t>διενοήθημεν</a:t>
            </a:r>
            <a:r>
              <a:rPr lang="en-US" b="1" dirty="0" smtClean="0"/>
              <a:t>.	</a:t>
            </a:r>
            <a:endParaRPr lang="en-US" dirty="0"/>
          </a:p>
        </p:txBody>
      </p:sp>
    </p:spTree>
    <p:extLst>
      <p:ext uri="{BB962C8B-B14F-4D97-AF65-F5344CB8AC3E}">
        <p14:creationId xmlns:p14="http://schemas.microsoft.com/office/powerpoint/2010/main" val="3611488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Evagrius, </a:t>
            </a:r>
            <a:r>
              <a:rPr lang="en-US" dirty="0">
                <a:solidFill>
                  <a:srgbClr val="FF0000"/>
                </a:solidFill>
              </a:rPr>
              <a:t>P</a:t>
            </a:r>
            <a:r>
              <a:rPr lang="en-US" dirty="0" smtClean="0">
                <a:solidFill>
                  <a:srgbClr val="FF0000"/>
                </a:solidFill>
              </a:rPr>
              <a:t>eri Logismon</a:t>
            </a:r>
            <a:endParaRPr lang="en-US" dirty="0">
              <a:solidFill>
                <a:srgbClr val="FF0000"/>
              </a:solidFill>
            </a:endParaRPr>
          </a:p>
        </p:txBody>
      </p:sp>
      <p:sp>
        <p:nvSpPr>
          <p:cNvPr id="5" name="Content Placeholder 4"/>
          <p:cNvSpPr>
            <a:spLocks noGrp="1"/>
          </p:cNvSpPr>
          <p:nvPr>
            <p:ph idx="1"/>
          </p:nvPr>
        </p:nvSpPr>
        <p:spPr/>
        <p:txBody>
          <a:bodyPr>
            <a:normAutofit fontScale="85000" lnSpcReduction="20000"/>
          </a:bodyPr>
          <a:lstStyle/>
          <a:p>
            <a:r>
              <a:rPr lang="en-US" dirty="0"/>
              <a:t>1. OF the demons opposing the ascetical life [</a:t>
            </a:r>
            <a:r>
              <a:rPr lang="en-US" i="1" dirty="0" err="1"/>
              <a:t>pratiké</a:t>
            </a:r>
            <a:r>
              <a:rPr lang="en-US" dirty="0"/>
              <a:t>], those standing in the first [wave] for combat are:</a:t>
            </a:r>
          </a:p>
          <a:p>
            <a:r>
              <a:rPr lang="en-US" b="1" dirty="0"/>
              <a:t>[1]</a:t>
            </a:r>
            <a:r>
              <a:rPr lang="en-US" dirty="0"/>
              <a:t> those entrusted with the appetites of gluttony,</a:t>
            </a:r>
          </a:p>
          <a:p>
            <a:r>
              <a:rPr lang="en-US" b="1" dirty="0"/>
              <a:t>[2]</a:t>
            </a:r>
            <a:r>
              <a:rPr lang="en-US" dirty="0"/>
              <a:t> those that inspire us to love money, and</a:t>
            </a:r>
          </a:p>
          <a:p>
            <a:r>
              <a:rPr lang="el-GR" b="1" dirty="0"/>
              <a:t>[3]</a:t>
            </a:r>
            <a:r>
              <a:rPr lang="el-GR" dirty="0"/>
              <a:t> those that entice us to seek human glory.	[p.148]</a:t>
            </a:r>
            <a:r>
              <a:rPr lang="el-GR" b="1" dirty="0"/>
              <a:t>1.Τῶν ἀντικειμένων δαιμόνων τῇ πρακτικῇ, πρῶτοι κατὰ τὸν πόλεμον συνίστανται</a:t>
            </a:r>
            <a:endParaRPr lang="el-GR" dirty="0"/>
          </a:p>
          <a:p>
            <a:r>
              <a:rPr lang="el-GR" b="1" dirty="0"/>
              <a:t>οἱ τὰς τῆς γαστριμαργίας ὀρέξεις πεπιστευμέοι,</a:t>
            </a:r>
            <a:endParaRPr lang="el-GR" dirty="0"/>
          </a:p>
          <a:p>
            <a:r>
              <a:rPr lang="el-GR" b="1" dirty="0"/>
              <a:t>καὶ οἱ τὴν φιλαργυρίαν ἡμῖν ὑποβάλλοντες,</a:t>
            </a:r>
            <a:endParaRPr lang="el-GR" dirty="0"/>
          </a:p>
          <a:p>
            <a:r>
              <a:rPr lang="el-GR" b="1" dirty="0"/>
              <a:t>καὶ οἱ πρὸς τὴν τῶν ἀνθρώπων δόξαν ἡμᾶς ἐκκαλούμ	</a:t>
            </a:r>
          </a:p>
          <a:p>
            <a:endParaRPr lang="en-US" dirty="0"/>
          </a:p>
        </p:txBody>
      </p:sp>
    </p:spTree>
    <p:extLst>
      <p:ext uri="{BB962C8B-B14F-4D97-AF65-F5344CB8AC3E}">
        <p14:creationId xmlns:p14="http://schemas.microsoft.com/office/powerpoint/2010/main" val="26580249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b="1" dirty="0"/>
              <a:t>47.</a:t>
            </a:r>
            <a:r>
              <a:rPr lang="en-US" dirty="0"/>
              <a:t> THE sign of the passions that are affecting the soul is some word which we utter or some movement of the body; by means of these the enemies of the soul perceive whether we have their thoughts (</a:t>
            </a:r>
            <a:r>
              <a:rPr lang="en-US" i="1" dirty="0"/>
              <a:t>logismoi</a:t>
            </a:r>
            <a:r>
              <a:rPr lang="en-US" dirty="0"/>
              <a:t>) within us and are ready to bring them to birth, or whether we have discarded them and are concerned with our salvation. It is only God who made us who knows our mind directly and does not need symptoms to know what is hidden in our heart</a:t>
            </a:r>
            <a:r>
              <a:rPr lang="en-US" dirty="0" smtClean="0"/>
              <a:t>.</a:t>
            </a:r>
            <a:endParaRPr lang="en-US" b="1" dirty="0"/>
          </a:p>
          <a:p>
            <a:r>
              <a:rPr lang="en-US" b="1" dirty="0"/>
              <a:t>	</a:t>
            </a:r>
          </a:p>
        </p:txBody>
      </p:sp>
    </p:spTree>
    <p:extLst>
      <p:ext uri="{BB962C8B-B14F-4D97-AF65-F5344CB8AC3E}">
        <p14:creationId xmlns:p14="http://schemas.microsoft.com/office/powerpoint/2010/main" val="2529763477"/>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dirty="0" smtClean="0"/>
              <a:t>	</a:t>
            </a:r>
            <a:r>
              <a:rPr lang="en-US" b="1" dirty="0" err="1" smtClean="0"/>
              <a:t>μζ</a:t>
            </a:r>
            <a:r>
              <a:rPr lang="en-US" b="1" dirty="0" smtClean="0"/>
              <a:t>' </a:t>
            </a:r>
            <a:r>
              <a:rPr lang="en-US" b="1" dirty="0" err="1" smtClean="0"/>
              <a:t>Τῶν</a:t>
            </a:r>
            <a:r>
              <a:rPr lang="en-US" b="1" dirty="0" smtClean="0"/>
              <a:t> </a:t>
            </a:r>
            <a:r>
              <a:rPr lang="en-US" b="1" dirty="0" err="1" smtClean="0"/>
              <a:t>ἐν</a:t>
            </a:r>
            <a:r>
              <a:rPr lang="en-US" b="1" dirty="0" smtClean="0"/>
              <a:t> </a:t>
            </a:r>
            <a:r>
              <a:rPr lang="en-US" b="1" dirty="0" err="1" smtClean="0"/>
              <a:t>τῇ</a:t>
            </a:r>
            <a:r>
              <a:rPr lang="en-US" b="1" dirty="0" smtClean="0"/>
              <a:t> </a:t>
            </a:r>
            <a:r>
              <a:rPr lang="en-US" b="1" dirty="0" err="1" smtClean="0"/>
              <a:t>ψυχῇ</a:t>
            </a:r>
            <a:r>
              <a:rPr lang="en-US" b="1" dirty="0" smtClean="0"/>
              <a:t> πα</a:t>
            </a:r>
            <a:r>
              <a:rPr lang="en-US" b="1" dirty="0" err="1" smtClean="0"/>
              <a:t>θημάτων</a:t>
            </a:r>
            <a:r>
              <a:rPr lang="en-US" b="1" dirty="0" smtClean="0"/>
              <a:t> </a:t>
            </a:r>
            <a:r>
              <a:rPr lang="en-US" b="1" dirty="0" err="1" smtClean="0"/>
              <a:t>σύμ</a:t>
            </a:r>
            <a:r>
              <a:rPr lang="en-US" b="1" dirty="0" smtClean="0"/>
              <a:t>β</a:t>
            </a:r>
            <a:r>
              <a:rPr lang="en-US" b="1" dirty="0" err="1" smtClean="0"/>
              <a:t>ολον</a:t>
            </a:r>
            <a:r>
              <a:rPr lang="en-US" b="1" dirty="0" smtClean="0"/>
              <a:t> </a:t>
            </a:r>
            <a:r>
              <a:rPr lang="en-US" b="1" dirty="0" err="1" smtClean="0"/>
              <a:t>γίνετ</a:t>
            </a:r>
            <a:r>
              <a:rPr lang="en-US" b="1" dirty="0" smtClean="0"/>
              <a:t>α</a:t>
            </a:r>
            <a:r>
              <a:rPr lang="en-US" b="1" dirty="0" err="1" smtClean="0"/>
              <a:t>ι</a:t>
            </a:r>
            <a:r>
              <a:rPr lang="en-US" b="1" dirty="0" smtClean="0"/>
              <a:t> </a:t>
            </a:r>
            <a:r>
              <a:rPr lang="en-US" b="1" dirty="0" err="1" smtClean="0"/>
              <a:t>ἢ</a:t>
            </a:r>
            <a:r>
              <a:rPr lang="en-US" b="1" dirty="0" smtClean="0"/>
              <a:t> </a:t>
            </a:r>
            <a:r>
              <a:rPr lang="en-US" b="1" dirty="0" err="1" smtClean="0"/>
              <a:t>λόγος</a:t>
            </a:r>
            <a:r>
              <a:rPr lang="en-US" b="1" dirty="0" smtClean="0"/>
              <a:t> </a:t>
            </a:r>
            <a:r>
              <a:rPr lang="en-US" b="1" dirty="0" err="1" smtClean="0"/>
              <a:t>τις</a:t>
            </a:r>
            <a:r>
              <a:rPr lang="en-US" b="1" dirty="0" smtClean="0"/>
              <a:t> π</a:t>
            </a:r>
            <a:r>
              <a:rPr lang="en-US" b="1" dirty="0" err="1" smtClean="0"/>
              <a:t>ροενεχθείς</a:t>
            </a:r>
            <a:r>
              <a:rPr lang="en-US" b="1" dirty="0" smtClean="0"/>
              <a:t>͵ </a:t>
            </a:r>
            <a:r>
              <a:rPr lang="en-US" b="1" dirty="0" err="1" smtClean="0"/>
              <a:t>ἢ</a:t>
            </a:r>
            <a:r>
              <a:rPr lang="en-US" b="1" dirty="0" smtClean="0"/>
              <a:t> </a:t>
            </a:r>
            <a:r>
              <a:rPr lang="en-US" b="1" dirty="0" err="1" smtClean="0"/>
              <a:t>κίνησις</a:t>
            </a:r>
            <a:r>
              <a:rPr lang="en-US" b="1" dirty="0" smtClean="0"/>
              <a:t> </a:t>
            </a:r>
            <a:r>
              <a:rPr lang="en-US" b="1" dirty="0" err="1" smtClean="0"/>
              <a:t>τοῦ</a:t>
            </a:r>
            <a:r>
              <a:rPr lang="en-US" b="1" dirty="0" smtClean="0"/>
              <a:t> </a:t>
            </a:r>
            <a:r>
              <a:rPr lang="en-US" b="1" dirty="0" err="1" smtClean="0"/>
              <a:t>σώμ</a:t>
            </a:r>
            <a:r>
              <a:rPr lang="en-US" b="1" dirty="0" smtClean="0"/>
              <a:t>α</a:t>
            </a:r>
            <a:r>
              <a:rPr lang="en-US" b="1" dirty="0" err="1" smtClean="0"/>
              <a:t>τος</a:t>
            </a:r>
            <a:r>
              <a:rPr lang="en-US" b="1" dirty="0" smtClean="0"/>
              <a:t> </a:t>
            </a:r>
            <a:r>
              <a:rPr lang="en-US" b="1" dirty="0" err="1" smtClean="0"/>
              <a:t>γενομένη</a:t>
            </a:r>
            <a:r>
              <a:rPr lang="en-US" b="1" dirty="0" smtClean="0"/>
              <a:t>͵ </a:t>
            </a:r>
            <a:r>
              <a:rPr lang="en-US" b="1" dirty="0" err="1" smtClean="0"/>
              <a:t>δι</a:t>
            </a:r>
            <a:r>
              <a:rPr lang="en-US" b="1" dirty="0" smtClean="0"/>
              <a:t>΄ </a:t>
            </a:r>
            <a:r>
              <a:rPr lang="en-US" b="1" dirty="0" err="1" smtClean="0"/>
              <a:t>οὗ</a:t>
            </a:r>
            <a:r>
              <a:rPr lang="en-US" b="1" dirty="0" smtClean="0"/>
              <a:t> </a:t>
            </a:r>
            <a:r>
              <a:rPr lang="en-US" b="1" dirty="0" err="1" smtClean="0"/>
              <a:t>ἐ</a:t>
            </a:r>
            <a:r>
              <a:rPr lang="en-US" b="1" dirty="0" smtClean="0"/>
              <a:t>πα</a:t>
            </a:r>
            <a:r>
              <a:rPr lang="en-US" b="1" dirty="0" err="1" smtClean="0"/>
              <a:t>ισθά</a:t>
            </a:r>
            <a:r>
              <a:rPr lang="en-US" b="1" dirty="0" smtClean="0"/>
              <a:t> </a:t>
            </a:r>
            <a:r>
              <a:rPr lang="en-US" b="1" dirty="0" err="1" smtClean="0"/>
              <a:t>νοντ</a:t>
            </a:r>
            <a:r>
              <a:rPr lang="en-US" b="1" dirty="0" smtClean="0"/>
              <a:t>α</a:t>
            </a:r>
            <a:r>
              <a:rPr lang="en-US" b="1" dirty="0" err="1" smtClean="0"/>
              <a:t>ι</a:t>
            </a:r>
            <a:r>
              <a:rPr lang="en-US" b="1" dirty="0" smtClean="0"/>
              <a:t> </a:t>
            </a:r>
            <a:r>
              <a:rPr lang="en-US" b="1" dirty="0" err="1" smtClean="0"/>
              <a:t>οἱ</a:t>
            </a:r>
            <a:r>
              <a:rPr lang="en-US" b="1" dirty="0" smtClean="0"/>
              <a:t> </a:t>
            </a:r>
            <a:r>
              <a:rPr lang="en-US" b="1" dirty="0" err="1" smtClean="0"/>
              <a:t>ἐχθροὶ</a:t>
            </a:r>
            <a:r>
              <a:rPr lang="en-US" b="1" dirty="0" smtClean="0"/>
              <a:t> π</a:t>
            </a:r>
            <a:r>
              <a:rPr lang="en-US" b="1" dirty="0" err="1" smtClean="0"/>
              <a:t>ότερον</a:t>
            </a:r>
            <a:r>
              <a:rPr lang="en-US" b="1" dirty="0" smtClean="0"/>
              <a:t> </a:t>
            </a:r>
            <a:r>
              <a:rPr lang="en-US" b="1" dirty="0" err="1" smtClean="0"/>
              <a:t>ἔνδον</a:t>
            </a:r>
            <a:r>
              <a:rPr lang="en-US" b="1" dirty="0" smtClean="0"/>
              <a:t> </a:t>
            </a:r>
            <a:r>
              <a:rPr lang="en-US" b="1" dirty="0" err="1" smtClean="0"/>
              <a:t>ἔχομεν</a:t>
            </a:r>
            <a:r>
              <a:rPr lang="en-US" b="1" dirty="0" smtClean="0"/>
              <a:t> </a:t>
            </a:r>
            <a:r>
              <a:rPr lang="en-US" b="1" dirty="0" err="1" smtClean="0"/>
              <a:t>τοὺς</a:t>
            </a:r>
            <a:r>
              <a:rPr lang="en-US" b="1" dirty="0" smtClean="0"/>
              <a:t> </a:t>
            </a:r>
            <a:r>
              <a:rPr lang="en-US" b="1" dirty="0" err="1" smtClean="0"/>
              <a:t>λογισμοὺς</a:t>
            </a:r>
            <a:r>
              <a:rPr lang="en-US" b="1" dirty="0" smtClean="0"/>
              <a:t> α</a:t>
            </a:r>
            <a:r>
              <a:rPr lang="en-US" b="1" dirty="0" err="1" smtClean="0"/>
              <a:t>ὐτῶν</a:t>
            </a:r>
            <a:r>
              <a:rPr lang="en-US" b="1" dirty="0" smtClean="0"/>
              <a:t> </a:t>
            </a:r>
            <a:r>
              <a:rPr lang="en-US" b="1" dirty="0" err="1" smtClean="0"/>
              <a:t>κ</a:t>
            </a:r>
            <a:r>
              <a:rPr lang="en-US" b="1" dirty="0" smtClean="0"/>
              <a:t>α</a:t>
            </a:r>
            <a:r>
              <a:rPr lang="en-US" b="1" dirty="0" err="1" smtClean="0"/>
              <a:t>ὶ</a:t>
            </a:r>
            <a:r>
              <a:rPr lang="en-US" b="1" dirty="0" smtClean="0"/>
              <a:t> </a:t>
            </a:r>
            <a:r>
              <a:rPr lang="en-US" b="1" dirty="0" err="1" smtClean="0"/>
              <a:t>ὠδίνομεν</a:t>
            </a:r>
            <a:r>
              <a:rPr lang="en-US" b="1" dirty="0" smtClean="0"/>
              <a:t>͵ </a:t>
            </a:r>
            <a:r>
              <a:rPr lang="en-US" b="1" dirty="0" err="1" smtClean="0"/>
              <a:t>ἢ</a:t>
            </a:r>
            <a:r>
              <a:rPr lang="en-US" b="1" dirty="0" smtClean="0"/>
              <a:t> </a:t>
            </a:r>
            <a:r>
              <a:rPr lang="en-US" b="1" dirty="0" err="1" smtClean="0"/>
              <a:t>ἀ</a:t>
            </a:r>
            <a:r>
              <a:rPr lang="en-US" b="1" dirty="0" smtClean="0"/>
              <a:t>π</a:t>
            </a:r>
            <a:r>
              <a:rPr lang="en-US" b="1" dirty="0" err="1" smtClean="0"/>
              <a:t>ορρίψ</a:t>
            </a:r>
            <a:r>
              <a:rPr lang="en-US" b="1" dirty="0" smtClean="0"/>
              <a:t>α</a:t>
            </a:r>
            <a:r>
              <a:rPr lang="en-US" b="1" dirty="0" err="1" smtClean="0"/>
              <a:t>ντες</a:t>
            </a:r>
            <a:r>
              <a:rPr lang="en-US" b="1" dirty="0" smtClean="0"/>
              <a:t> α</a:t>
            </a:r>
            <a:r>
              <a:rPr lang="en-US" b="1" dirty="0" err="1" smtClean="0"/>
              <a:t>ὐτοὺς</a:t>
            </a:r>
            <a:r>
              <a:rPr lang="en-US" b="1" dirty="0" smtClean="0"/>
              <a:t> </a:t>
            </a:r>
            <a:r>
              <a:rPr lang="en-US" b="1" dirty="0" err="1" smtClean="0"/>
              <a:t>μεριμνῶμεν</a:t>
            </a:r>
            <a:r>
              <a:rPr lang="en-US" b="1" dirty="0" smtClean="0"/>
              <a:t> π</a:t>
            </a:r>
            <a:r>
              <a:rPr lang="en-US" b="1" dirty="0" err="1" smtClean="0"/>
              <a:t>ερὶ</a:t>
            </a:r>
            <a:r>
              <a:rPr lang="en-US" b="1" dirty="0" smtClean="0"/>
              <a:t> </a:t>
            </a:r>
            <a:r>
              <a:rPr lang="en-US" b="1" dirty="0" err="1" smtClean="0"/>
              <a:t>τῆς</a:t>
            </a:r>
            <a:r>
              <a:rPr lang="en-US" b="1" dirty="0" smtClean="0"/>
              <a:t> </a:t>
            </a:r>
            <a:r>
              <a:rPr lang="en-US" b="1" dirty="0" err="1" smtClean="0"/>
              <a:t>σωτηρί</a:t>
            </a:r>
            <a:r>
              <a:rPr lang="en-US" b="1" dirty="0" smtClean="0"/>
              <a:t>α</a:t>
            </a:r>
            <a:r>
              <a:rPr lang="en-US" b="1" dirty="0" err="1" smtClean="0"/>
              <a:t>ς</a:t>
            </a:r>
            <a:r>
              <a:rPr lang="en-US" b="1" dirty="0" smtClean="0"/>
              <a:t> </a:t>
            </a:r>
            <a:r>
              <a:rPr lang="en-US" b="1" dirty="0" err="1" smtClean="0"/>
              <a:t>ἡμῶν</a:t>
            </a:r>
            <a:r>
              <a:rPr lang="en-US" b="1" dirty="0" smtClean="0"/>
              <a:t>. </a:t>
            </a:r>
            <a:r>
              <a:rPr lang="en-US" b="1" dirty="0" err="1" smtClean="0"/>
              <a:t>Τὸν</a:t>
            </a:r>
            <a:r>
              <a:rPr lang="en-US" b="1" dirty="0" smtClean="0"/>
              <a:t> </a:t>
            </a:r>
            <a:r>
              <a:rPr lang="en-US" b="1" dirty="0" err="1" smtClean="0"/>
              <a:t>γὰρ</a:t>
            </a:r>
            <a:r>
              <a:rPr lang="en-US" b="1" dirty="0" smtClean="0"/>
              <a:t> </a:t>
            </a:r>
            <a:r>
              <a:rPr lang="en-US" b="1" dirty="0" err="1" smtClean="0"/>
              <a:t>νοῦν</a:t>
            </a:r>
            <a:r>
              <a:rPr lang="en-US" b="1" dirty="0" smtClean="0"/>
              <a:t> </a:t>
            </a:r>
            <a:r>
              <a:rPr lang="en-US" b="1" dirty="0" err="1" smtClean="0"/>
              <a:t>μόνος</a:t>
            </a:r>
            <a:r>
              <a:rPr lang="en-US" b="1" dirty="0" smtClean="0"/>
              <a:t> </a:t>
            </a:r>
            <a:r>
              <a:rPr lang="en-US" b="1" dirty="0" err="1" smtClean="0"/>
              <a:t>ἐ</a:t>
            </a:r>
            <a:r>
              <a:rPr lang="en-US" b="1" dirty="0" smtClean="0"/>
              <a:t>π</a:t>
            </a:r>
            <a:r>
              <a:rPr lang="en-US" b="1" dirty="0" err="1" smtClean="0"/>
              <a:t>ίστ</a:t>
            </a:r>
            <a:r>
              <a:rPr lang="en-US" b="1" dirty="0" smtClean="0"/>
              <a:t>α</a:t>
            </a:r>
            <a:r>
              <a:rPr lang="en-US" b="1" dirty="0" err="1" smtClean="0"/>
              <a:t>τ</a:t>
            </a:r>
            <a:r>
              <a:rPr lang="en-US" b="1" dirty="0" smtClean="0"/>
              <a:t>α</a:t>
            </a:r>
            <a:r>
              <a:rPr lang="en-US" b="1" dirty="0" err="1" smtClean="0"/>
              <a:t>ι</a:t>
            </a:r>
            <a:r>
              <a:rPr lang="en-US" b="1" dirty="0" smtClean="0"/>
              <a:t> </a:t>
            </a:r>
            <a:r>
              <a:rPr lang="en-US" b="1" dirty="0" err="1" smtClean="0"/>
              <a:t>ὁ</a:t>
            </a:r>
            <a:r>
              <a:rPr lang="en-US" b="1" dirty="0" smtClean="0"/>
              <a:t> π</a:t>
            </a:r>
            <a:r>
              <a:rPr lang="en-US" b="1" dirty="0" err="1" smtClean="0"/>
              <a:t>οιήσ</a:t>
            </a:r>
            <a:r>
              <a:rPr lang="en-US" b="1" dirty="0" smtClean="0"/>
              <a:t>α</a:t>
            </a:r>
            <a:r>
              <a:rPr lang="en-US" b="1" dirty="0" err="1" smtClean="0"/>
              <a:t>ς</a:t>
            </a:r>
            <a:r>
              <a:rPr lang="en-US" b="1" dirty="0" smtClean="0"/>
              <a:t> </a:t>
            </a:r>
            <a:r>
              <a:rPr lang="en-US" b="1" dirty="0" err="1" smtClean="0"/>
              <a:t>ἡμᾶς</a:t>
            </a:r>
            <a:r>
              <a:rPr lang="en-US" b="1" dirty="0" smtClean="0"/>
              <a:t> </a:t>
            </a:r>
            <a:r>
              <a:rPr lang="en-US" b="1" dirty="0" err="1" smtClean="0"/>
              <a:t>Θεός</a:t>
            </a:r>
            <a:r>
              <a:rPr lang="en-US" b="1" dirty="0" smtClean="0"/>
              <a:t>͵ </a:t>
            </a:r>
            <a:r>
              <a:rPr lang="en-US" b="1" dirty="0" err="1" smtClean="0"/>
              <a:t>κ</a:t>
            </a:r>
            <a:r>
              <a:rPr lang="en-US" b="1" dirty="0" smtClean="0"/>
              <a:t>α</a:t>
            </a:r>
            <a:r>
              <a:rPr lang="en-US" b="1" dirty="0" err="1" smtClean="0"/>
              <a:t>ὶ</a:t>
            </a:r>
            <a:r>
              <a:rPr lang="en-US" b="1" dirty="0" smtClean="0"/>
              <a:t> </a:t>
            </a:r>
            <a:r>
              <a:rPr lang="en-US" b="1" dirty="0" err="1" smtClean="0"/>
              <a:t>οὐ</a:t>
            </a:r>
            <a:r>
              <a:rPr lang="en-US" b="1" dirty="0" smtClean="0"/>
              <a:t> </a:t>
            </a:r>
            <a:r>
              <a:rPr lang="en-US" b="1" dirty="0" err="1" smtClean="0"/>
              <a:t>δεῖτ</a:t>
            </a:r>
            <a:r>
              <a:rPr lang="en-US" b="1" dirty="0" smtClean="0"/>
              <a:t>α</a:t>
            </a:r>
            <a:r>
              <a:rPr lang="en-US" b="1" dirty="0" err="1" smtClean="0"/>
              <a:t>ι</a:t>
            </a:r>
            <a:r>
              <a:rPr lang="en-US" b="1" dirty="0" smtClean="0"/>
              <a:t> </a:t>
            </a:r>
            <a:r>
              <a:rPr lang="en-US" b="1" dirty="0" err="1" smtClean="0"/>
              <a:t>συμ</a:t>
            </a:r>
            <a:r>
              <a:rPr lang="en-US" b="1" dirty="0" smtClean="0"/>
              <a:t>β</a:t>
            </a:r>
            <a:r>
              <a:rPr lang="en-US" b="1" dirty="0" err="1" smtClean="0"/>
              <a:t>όλων</a:t>
            </a:r>
            <a:r>
              <a:rPr lang="en-US" b="1" dirty="0" smtClean="0"/>
              <a:t> α</a:t>
            </a:r>
            <a:r>
              <a:rPr lang="en-US" b="1" dirty="0" err="1" smtClean="0"/>
              <a:t>ὐτὸς</a:t>
            </a:r>
            <a:r>
              <a:rPr lang="en-US" b="1" dirty="0" smtClean="0"/>
              <a:t> π</a:t>
            </a:r>
            <a:r>
              <a:rPr lang="en-US" b="1" dirty="0" err="1" smtClean="0"/>
              <a:t>ρὸς</a:t>
            </a:r>
            <a:r>
              <a:rPr lang="en-US" b="1" dirty="0" smtClean="0"/>
              <a:t> </a:t>
            </a:r>
            <a:r>
              <a:rPr lang="en-US" b="1" dirty="0" err="1" smtClean="0"/>
              <a:t>τὸ</a:t>
            </a:r>
            <a:r>
              <a:rPr lang="en-US" b="1" dirty="0" smtClean="0"/>
              <a:t> </a:t>
            </a:r>
            <a:r>
              <a:rPr lang="en-US" b="1" dirty="0" err="1" smtClean="0"/>
              <a:t>γινώσκειν</a:t>
            </a:r>
            <a:r>
              <a:rPr lang="en-US" b="1" dirty="0" smtClean="0"/>
              <a:t> </a:t>
            </a:r>
            <a:r>
              <a:rPr lang="en-US" b="1" dirty="0" err="1" smtClean="0"/>
              <a:t>τὰ</a:t>
            </a:r>
            <a:r>
              <a:rPr lang="en-US" b="1" dirty="0" smtClean="0"/>
              <a:t> </a:t>
            </a:r>
            <a:r>
              <a:rPr lang="en-US" b="1" dirty="0" err="1" smtClean="0"/>
              <a:t>ἐν</a:t>
            </a:r>
            <a:r>
              <a:rPr lang="en-US" b="1" dirty="0" smtClean="0"/>
              <a:t> </a:t>
            </a:r>
            <a:r>
              <a:rPr lang="en-US" b="1" dirty="0" err="1" smtClean="0"/>
              <a:t>τῇ</a:t>
            </a:r>
            <a:r>
              <a:rPr lang="en-US" b="1" dirty="0" smtClean="0"/>
              <a:t> </a:t>
            </a:r>
            <a:r>
              <a:rPr lang="en-US" b="1" dirty="0" err="1" smtClean="0"/>
              <a:t>κ</a:t>
            </a:r>
            <a:r>
              <a:rPr lang="en-US" b="1" dirty="0" smtClean="0"/>
              <a:t>α</a:t>
            </a:r>
            <a:r>
              <a:rPr lang="en-US" b="1" dirty="0" err="1" smtClean="0"/>
              <a:t>ρδίᾳ</a:t>
            </a:r>
            <a:r>
              <a:rPr lang="en-US" b="1" dirty="0" smtClean="0"/>
              <a:t> </a:t>
            </a:r>
            <a:r>
              <a:rPr lang="en-US" b="1" dirty="0" err="1" smtClean="0"/>
              <a:t>κρυ</a:t>
            </a:r>
            <a:r>
              <a:rPr lang="en-US" b="1" dirty="0" smtClean="0"/>
              <a:t>π</a:t>
            </a:r>
            <a:r>
              <a:rPr lang="en-US" b="1" dirty="0" err="1" smtClean="0"/>
              <a:t>τόμεν</a:t>
            </a:r>
            <a:r>
              <a:rPr lang="en-US" b="1" dirty="0" smtClean="0"/>
              <a:t>α.	</a:t>
            </a:r>
            <a:endParaRPr lang="en-US" b="1" dirty="0"/>
          </a:p>
        </p:txBody>
      </p:sp>
    </p:spTree>
    <p:extLst>
      <p:ext uri="{BB962C8B-B14F-4D97-AF65-F5344CB8AC3E}">
        <p14:creationId xmlns:p14="http://schemas.microsoft.com/office/powerpoint/2010/main" val="2003810044"/>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dirty="0" smtClean="0"/>
              <a:t>	</a:t>
            </a:r>
            <a:r>
              <a:rPr lang="en-US" b="1" dirty="0"/>
              <a:t>48.</a:t>
            </a:r>
            <a:r>
              <a:rPr lang="en-US" dirty="0"/>
              <a:t> THE demons prefer to fight worldly people by means of things, but monks for the most part they attack by means of thoughts (</a:t>
            </a:r>
            <a:r>
              <a:rPr lang="en-US" i="1" dirty="0"/>
              <a:t>logismoi</a:t>
            </a:r>
            <a:r>
              <a:rPr lang="en-US" dirty="0"/>
              <a:t>), because in the desert they are deprived of things. And in as much as it is easier to sin in intent than in deed, the inner war is proportionately harder than that which arises because of things. The mind is something which is easily moved, and hard to hold when it is faced with unlawful imaginings.</a:t>
            </a:r>
            <a:endParaRPr lang="en-US" b="1" dirty="0"/>
          </a:p>
        </p:txBody>
      </p:sp>
    </p:spTree>
    <p:extLst>
      <p:ext uri="{BB962C8B-B14F-4D97-AF65-F5344CB8AC3E}">
        <p14:creationId xmlns:p14="http://schemas.microsoft.com/office/powerpoint/2010/main" val="2079852821"/>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dirty="0" smtClean="0"/>
              <a:t>	</a:t>
            </a:r>
            <a:r>
              <a:rPr lang="el-GR" b="1" dirty="0"/>
              <a:t>μη' Τοῖς μὲν κοσμικοῖς οἱ δαίμονες διὰ τῶν πραγμάτων μᾶλλον παλαίουσι͵ τοῖς δὲ μοναχοῖς ὡς ἐπὶ πλεῖστον διὰ τῶν λογισμῶν· πραγμάτων γὰρ διὰ τὴν ἐρημίαν ἐστέρηνται· καὶ ὅσον εὐκολώτερον τὸ κατὰ διάνοιαν ἁμαρτάνειν τοῦ κατ΄ ἐνέργειαν͵ τοσοῦτον χαλεπώτερος καὶ ὁ κατὰ διάνοιαν πόλεμος τοῦ διὰ τῶν πραγμάτων συνισταμένου· εὐκίνητον γάρ τι πρᾶγμα ὁ νοῦς καὶ πρὸς τὰς ἀνόμους φαντασίας δυσκάθεκτον.</a:t>
            </a:r>
            <a:r>
              <a:rPr lang="el-GR" dirty="0"/>
              <a:t>	</a:t>
            </a:r>
          </a:p>
        </p:txBody>
      </p:sp>
    </p:spTree>
    <p:extLst>
      <p:ext uri="{BB962C8B-B14F-4D97-AF65-F5344CB8AC3E}">
        <p14:creationId xmlns:p14="http://schemas.microsoft.com/office/powerpoint/2010/main" val="2631785472"/>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dirty="0" smtClean="0"/>
              <a:t>	</a:t>
            </a:r>
            <a:r>
              <a:rPr lang="en-US" b="1" dirty="0"/>
              <a:t>49.</a:t>
            </a:r>
            <a:r>
              <a:rPr lang="en-US" dirty="0"/>
              <a:t> WE are not commanded to work the whole time or to keep vigil the whole time or to fast the whole time, but there is a law that we should pray ceaselessly </a:t>
            </a:r>
            <a:r>
              <a:rPr lang="en-US" b="1" dirty="0"/>
              <a:t>(1 </a:t>
            </a:r>
            <a:r>
              <a:rPr lang="en-US" b="1" dirty="0" err="1"/>
              <a:t>Thes</a:t>
            </a:r>
            <a:r>
              <a:rPr lang="en-US" b="1" dirty="0"/>
              <a:t>. 5:17)</a:t>
            </a:r>
            <a:r>
              <a:rPr lang="en-US" dirty="0"/>
              <a:t>. The first three, which heal the part of the soul in which the passions are, need the body for their practice, and it is congenitally too weak for such </a:t>
            </a:r>
            <a:r>
              <a:rPr lang="en-US" dirty="0" err="1"/>
              <a:t>labours</a:t>
            </a:r>
            <a:r>
              <a:rPr lang="en-US" dirty="0"/>
              <a:t>; but prayer makes the mind strong and pure for the struggle, since the mind is naturally made for prayer and it is natural to it to fight demons even without the body, on behalf of all the powers of the soul</a:t>
            </a:r>
            <a:r>
              <a:rPr lang="en-US" dirty="0" smtClean="0"/>
              <a:t>.</a:t>
            </a:r>
            <a:endParaRPr lang="el-GR" dirty="0"/>
          </a:p>
        </p:txBody>
      </p:sp>
    </p:spTree>
    <p:extLst>
      <p:ext uri="{BB962C8B-B14F-4D97-AF65-F5344CB8AC3E}">
        <p14:creationId xmlns:p14="http://schemas.microsoft.com/office/powerpoint/2010/main" val="2973063881"/>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pPr marL="0" indent="0">
              <a:buNone/>
            </a:pPr>
            <a:r>
              <a:rPr lang="en-US" b="1" dirty="0" err="1" smtClean="0"/>
              <a:t>μθ</a:t>
            </a:r>
            <a:r>
              <a:rPr lang="en-US" b="1" dirty="0" smtClean="0"/>
              <a:t>' </a:t>
            </a:r>
            <a:r>
              <a:rPr lang="en-US" b="1" dirty="0" err="1" smtClean="0"/>
              <a:t>Ἐργάζεσθ</a:t>
            </a:r>
            <a:r>
              <a:rPr lang="en-US" b="1" dirty="0" smtClean="0"/>
              <a:t>α</a:t>
            </a:r>
            <a:r>
              <a:rPr lang="en-US" b="1" dirty="0" err="1" smtClean="0"/>
              <a:t>ι</a:t>
            </a:r>
            <a:r>
              <a:rPr lang="en-US" b="1" dirty="0" smtClean="0"/>
              <a:t> </a:t>
            </a:r>
            <a:r>
              <a:rPr lang="en-US" b="1" dirty="0" err="1" smtClean="0"/>
              <a:t>μὲν</a:t>
            </a:r>
            <a:r>
              <a:rPr lang="en-US" b="1" dirty="0" smtClean="0"/>
              <a:t> </a:t>
            </a:r>
            <a:r>
              <a:rPr lang="en-US" b="1" dirty="0" err="1" smtClean="0"/>
              <a:t>διὰ</a:t>
            </a:r>
            <a:r>
              <a:rPr lang="en-US" b="1" dirty="0" smtClean="0"/>
              <a:t> πα</a:t>
            </a:r>
            <a:r>
              <a:rPr lang="en-US" b="1" dirty="0" err="1" smtClean="0"/>
              <a:t>ντὸς</a:t>
            </a:r>
            <a:r>
              <a:rPr lang="en-US" b="1" dirty="0" smtClean="0"/>
              <a:t> </a:t>
            </a:r>
            <a:r>
              <a:rPr lang="en-US" b="1" dirty="0" err="1" smtClean="0"/>
              <a:t>κ</a:t>
            </a:r>
            <a:r>
              <a:rPr lang="en-US" b="1" dirty="0" smtClean="0"/>
              <a:t>α</a:t>
            </a:r>
            <a:r>
              <a:rPr lang="en-US" b="1" dirty="0" err="1" smtClean="0"/>
              <a:t>ὶ</a:t>
            </a:r>
            <a:r>
              <a:rPr lang="en-US" b="1" dirty="0" smtClean="0"/>
              <a:t> </a:t>
            </a:r>
            <a:r>
              <a:rPr lang="en-US" b="1" dirty="0" err="1" smtClean="0"/>
              <a:t>ἀγρυ</a:t>
            </a:r>
            <a:r>
              <a:rPr lang="en-US" b="1" dirty="0" smtClean="0"/>
              <a:t>π</a:t>
            </a:r>
            <a:r>
              <a:rPr lang="en-US" b="1" dirty="0" err="1" smtClean="0"/>
              <a:t>νεῖν</a:t>
            </a:r>
            <a:r>
              <a:rPr lang="en-US" b="1" dirty="0" smtClean="0"/>
              <a:t> </a:t>
            </a:r>
            <a:r>
              <a:rPr lang="en-US" b="1" dirty="0" err="1" smtClean="0"/>
              <a:t>κ</a:t>
            </a:r>
            <a:r>
              <a:rPr lang="en-US" b="1" dirty="0" smtClean="0"/>
              <a:t>α</a:t>
            </a:r>
            <a:r>
              <a:rPr lang="en-US" b="1" dirty="0" err="1" smtClean="0"/>
              <a:t>ὶ</a:t>
            </a:r>
            <a:r>
              <a:rPr lang="en-US" b="1" dirty="0" smtClean="0"/>
              <a:t> </a:t>
            </a:r>
            <a:r>
              <a:rPr lang="en-US" b="1" dirty="0" err="1" smtClean="0"/>
              <a:t>νηστεύειν</a:t>
            </a:r>
            <a:r>
              <a:rPr lang="en-US" b="1" dirty="0" smtClean="0"/>
              <a:t> </a:t>
            </a:r>
            <a:r>
              <a:rPr lang="en-US" b="1" dirty="0" err="1" smtClean="0"/>
              <a:t>οὐ</a:t>
            </a:r>
            <a:r>
              <a:rPr lang="en-US" b="1" dirty="0" smtClean="0"/>
              <a:t> π</a:t>
            </a:r>
            <a:r>
              <a:rPr lang="en-US" b="1" dirty="0" err="1" smtClean="0"/>
              <a:t>ροστετάγμεθ</a:t>
            </a:r>
            <a:r>
              <a:rPr lang="en-US" b="1" dirty="0" smtClean="0"/>
              <a:t>α͵ π</a:t>
            </a:r>
            <a:r>
              <a:rPr lang="en-US" b="1" dirty="0" err="1" smtClean="0"/>
              <a:t>ροσεύχεσθ</a:t>
            </a:r>
            <a:r>
              <a:rPr lang="en-US" b="1" dirty="0" smtClean="0"/>
              <a:t>α</a:t>
            </a:r>
            <a:r>
              <a:rPr lang="en-US" b="1" dirty="0" err="1" smtClean="0"/>
              <a:t>ι</a:t>
            </a:r>
            <a:r>
              <a:rPr lang="en-US" b="1" dirty="0" smtClean="0"/>
              <a:t> </a:t>
            </a:r>
            <a:r>
              <a:rPr lang="en-US" b="1" dirty="0" err="1" smtClean="0"/>
              <a:t>δὲ</a:t>
            </a:r>
            <a:r>
              <a:rPr lang="en-US" b="1" dirty="0" smtClean="0"/>
              <a:t> </a:t>
            </a:r>
            <a:r>
              <a:rPr lang="en-US" b="1" dirty="0" err="1" smtClean="0"/>
              <a:t>ἡμῖν</a:t>
            </a:r>
            <a:r>
              <a:rPr lang="en-US" b="1" dirty="0" smtClean="0"/>
              <a:t> </a:t>
            </a:r>
            <a:r>
              <a:rPr lang="en-US" b="1" dirty="0" err="1" smtClean="0"/>
              <a:t>ἀδι</a:t>
            </a:r>
            <a:r>
              <a:rPr lang="en-US" b="1" dirty="0" smtClean="0"/>
              <a:t>α</a:t>
            </a:r>
            <a:r>
              <a:rPr lang="en-US" b="1" dirty="0" err="1" smtClean="0"/>
              <a:t>λεί</a:t>
            </a:r>
            <a:r>
              <a:rPr lang="en-US" b="1" dirty="0" smtClean="0"/>
              <a:t>π</a:t>
            </a:r>
            <a:r>
              <a:rPr lang="en-US" b="1" dirty="0" err="1" smtClean="0"/>
              <a:t>τως</a:t>
            </a:r>
            <a:r>
              <a:rPr lang="en-US" b="1" dirty="0" smtClean="0"/>
              <a:t> </a:t>
            </a:r>
            <a:r>
              <a:rPr lang="en-US" b="1" dirty="0" err="1" smtClean="0"/>
              <a:t>νενομοθέτητ</a:t>
            </a:r>
            <a:r>
              <a:rPr lang="en-US" b="1" dirty="0" smtClean="0"/>
              <a:t>α</a:t>
            </a:r>
            <a:r>
              <a:rPr lang="en-US" b="1" dirty="0" err="1" smtClean="0"/>
              <a:t>ι</a:t>
            </a:r>
            <a:r>
              <a:rPr lang="en-US" b="1" dirty="0" smtClean="0"/>
              <a:t>· </a:t>
            </a:r>
            <a:r>
              <a:rPr lang="en-US" b="1" dirty="0" err="1" smtClean="0"/>
              <a:t>διότι</a:t>
            </a:r>
            <a:r>
              <a:rPr lang="en-US" b="1" dirty="0" smtClean="0"/>
              <a:t> </a:t>
            </a:r>
            <a:r>
              <a:rPr lang="en-US" b="1" dirty="0" err="1" smtClean="0"/>
              <a:t>ἐκεῖν</a:t>
            </a:r>
            <a:r>
              <a:rPr lang="en-US" b="1" dirty="0" smtClean="0"/>
              <a:t>α </a:t>
            </a:r>
            <a:r>
              <a:rPr lang="en-US" b="1" dirty="0" err="1" smtClean="0"/>
              <a:t>μὲν</a:t>
            </a:r>
            <a:r>
              <a:rPr lang="en-US" b="1" dirty="0" smtClean="0"/>
              <a:t> </a:t>
            </a:r>
            <a:r>
              <a:rPr lang="en-US" b="1" dirty="0" err="1" smtClean="0"/>
              <a:t>τὸ</a:t>
            </a:r>
            <a:r>
              <a:rPr lang="en-US" b="1" dirty="0" smtClean="0"/>
              <a:t> πα</a:t>
            </a:r>
            <a:r>
              <a:rPr lang="en-US" b="1" dirty="0" err="1" smtClean="0"/>
              <a:t>θητικὸν</a:t>
            </a:r>
            <a:r>
              <a:rPr lang="en-US" b="1" dirty="0" smtClean="0"/>
              <a:t> </a:t>
            </a:r>
            <a:r>
              <a:rPr lang="en-US" b="1" dirty="0" err="1" smtClean="0"/>
              <a:t>μέρος</a:t>
            </a:r>
            <a:r>
              <a:rPr lang="en-US" b="1" dirty="0" smtClean="0"/>
              <a:t> </a:t>
            </a:r>
            <a:r>
              <a:rPr lang="en-US" b="1" dirty="0" err="1" smtClean="0"/>
              <a:t>τῆς</a:t>
            </a:r>
            <a:r>
              <a:rPr lang="en-US" b="1" dirty="0" smtClean="0"/>
              <a:t> </a:t>
            </a:r>
            <a:r>
              <a:rPr lang="en-US" b="1" dirty="0" err="1" smtClean="0"/>
              <a:t>ψυχῆς</a:t>
            </a:r>
            <a:r>
              <a:rPr lang="en-US" b="1" dirty="0" smtClean="0"/>
              <a:t> </a:t>
            </a:r>
            <a:r>
              <a:rPr lang="en-US" b="1" dirty="0" err="1" smtClean="0"/>
              <a:t>θερ</a:t>
            </a:r>
            <a:r>
              <a:rPr lang="en-US" b="1" dirty="0" smtClean="0"/>
              <a:t>απ</a:t>
            </a:r>
            <a:r>
              <a:rPr lang="en-US" b="1" dirty="0" err="1" smtClean="0"/>
              <a:t>εύοντ</a:t>
            </a:r>
            <a:r>
              <a:rPr lang="en-US" b="1" dirty="0" smtClean="0"/>
              <a:t>α </a:t>
            </a:r>
            <a:r>
              <a:rPr lang="en-US" b="1" dirty="0" err="1" smtClean="0"/>
              <a:t>κ</a:t>
            </a:r>
            <a:r>
              <a:rPr lang="en-US" b="1" dirty="0" smtClean="0"/>
              <a:t>α</a:t>
            </a:r>
            <a:r>
              <a:rPr lang="en-US" b="1" dirty="0" err="1" smtClean="0"/>
              <a:t>ὶ</a:t>
            </a:r>
            <a:r>
              <a:rPr lang="en-US" b="1" dirty="0" smtClean="0"/>
              <a:t> </a:t>
            </a:r>
            <a:r>
              <a:rPr lang="en-US" b="1" dirty="0" err="1" smtClean="0"/>
              <a:t>τοῦ</a:t>
            </a:r>
            <a:r>
              <a:rPr lang="en-US" b="1" dirty="0" smtClean="0"/>
              <a:t> </a:t>
            </a:r>
            <a:r>
              <a:rPr lang="en-US" b="1" dirty="0" err="1" smtClean="0"/>
              <a:t>σώμ</a:t>
            </a:r>
            <a:r>
              <a:rPr lang="en-US" b="1" dirty="0" smtClean="0"/>
              <a:t>α</a:t>
            </a:r>
            <a:r>
              <a:rPr lang="en-US" b="1" dirty="0" err="1" smtClean="0"/>
              <a:t>τος</a:t>
            </a:r>
            <a:r>
              <a:rPr lang="en-US" b="1" dirty="0" smtClean="0"/>
              <a:t> </a:t>
            </a:r>
            <a:r>
              <a:rPr lang="en-US" b="1" dirty="0" err="1" smtClean="0"/>
              <a:t>ἡμῶν</a:t>
            </a:r>
            <a:r>
              <a:rPr lang="en-US" b="1" dirty="0" smtClean="0"/>
              <a:t> </a:t>
            </a:r>
            <a:r>
              <a:rPr lang="en-US" b="1" dirty="0" err="1" smtClean="0"/>
              <a:t>εἰς</a:t>
            </a:r>
            <a:r>
              <a:rPr lang="en-US" b="1" dirty="0" smtClean="0"/>
              <a:t> </a:t>
            </a:r>
            <a:r>
              <a:rPr lang="en-US" b="1" dirty="0" err="1" smtClean="0"/>
              <a:t>τὴν</a:t>
            </a:r>
            <a:r>
              <a:rPr lang="en-US" b="1" dirty="0" smtClean="0"/>
              <a:t> </a:t>
            </a:r>
            <a:r>
              <a:rPr lang="en-US" b="1" dirty="0" err="1" smtClean="0"/>
              <a:t>ἐργ</a:t>
            </a:r>
            <a:r>
              <a:rPr lang="en-US" b="1" dirty="0" smtClean="0"/>
              <a:t>α</a:t>
            </a:r>
            <a:r>
              <a:rPr lang="en-US" b="1" dirty="0" err="1" smtClean="0"/>
              <a:t>σί</a:t>
            </a:r>
            <a:r>
              <a:rPr lang="en-US" b="1" dirty="0" smtClean="0"/>
              <a:t>α</a:t>
            </a:r>
            <a:r>
              <a:rPr lang="en-US" b="1" dirty="0" err="1" smtClean="0"/>
              <a:t>ν</a:t>
            </a:r>
            <a:r>
              <a:rPr lang="en-US" b="1" dirty="0" smtClean="0"/>
              <a:t> π</a:t>
            </a:r>
            <a:r>
              <a:rPr lang="en-US" b="1" dirty="0" err="1" smtClean="0"/>
              <a:t>ροσδεῖτ</a:t>
            </a:r>
            <a:r>
              <a:rPr lang="en-US" b="1" dirty="0" smtClean="0"/>
              <a:t>α</a:t>
            </a:r>
            <a:r>
              <a:rPr lang="en-US" b="1" dirty="0" err="1" smtClean="0"/>
              <a:t>ι</a:t>
            </a:r>
            <a:r>
              <a:rPr lang="en-US" b="1" dirty="0" smtClean="0"/>
              <a:t>͵ </a:t>
            </a:r>
            <a:r>
              <a:rPr lang="en-US" b="1" dirty="0" err="1" smtClean="0"/>
              <a:t>ὅ</a:t>
            </a:r>
            <a:r>
              <a:rPr lang="en-US" b="1" dirty="0" smtClean="0"/>
              <a:t>π</a:t>
            </a:r>
            <a:r>
              <a:rPr lang="en-US" b="1" dirty="0" err="1" smtClean="0"/>
              <a:t>ερ</a:t>
            </a:r>
            <a:r>
              <a:rPr lang="en-US" b="1" dirty="0" smtClean="0"/>
              <a:t> </a:t>
            </a:r>
            <a:r>
              <a:rPr lang="en-US" b="1" dirty="0" err="1" smtClean="0"/>
              <a:t>δι</a:t>
            </a:r>
            <a:r>
              <a:rPr lang="en-US" b="1" dirty="0" smtClean="0"/>
              <a:t>΄ </a:t>
            </a:r>
            <a:r>
              <a:rPr lang="en-US" b="1" dirty="0" err="1" smtClean="0"/>
              <a:t>οἰκεί</a:t>
            </a:r>
            <a:r>
              <a:rPr lang="en-US" b="1" dirty="0" smtClean="0"/>
              <a:t>α</a:t>
            </a:r>
            <a:r>
              <a:rPr lang="en-US" b="1" dirty="0" err="1" smtClean="0"/>
              <a:t>ν</a:t>
            </a:r>
            <a:r>
              <a:rPr lang="en-US" b="1" dirty="0" smtClean="0"/>
              <a:t> </a:t>
            </a:r>
            <a:r>
              <a:rPr lang="en-US" b="1" dirty="0" err="1" smtClean="0"/>
              <a:t>ἀσθένει</a:t>
            </a:r>
            <a:r>
              <a:rPr lang="en-US" b="1" dirty="0" smtClean="0"/>
              <a:t>α</a:t>
            </a:r>
            <a:r>
              <a:rPr lang="en-US" b="1" dirty="0" err="1" smtClean="0"/>
              <a:t>ν</a:t>
            </a:r>
            <a:r>
              <a:rPr lang="en-US" b="1" dirty="0" smtClean="0"/>
              <a:t> π</a:t>
            </a:r>
            <a:r>
              <a:rPr lang="en-US" b="1" dirty="0" err="1" smtClean="0"/>
              <a:t>ρὸς</a:t>
            </a:r>
            <a:r>
              <a:rPr lang="en-US" b="1" dirty="0" smtClean="0"/>
              <a:t> </a:t>
            </a:r>
            <a:r>
              <a:rPr lang="en-US" b="1" dirty="0" err="1" smtClean="0"/>
              <a:t>τοὺς</a:t>
            </a:r>
            <a:r>
              <a:rPr lang="en-US" b="1" dirty="0" smtClean="0"/>
              <a:t> π</a:t>
            </a:r>
            <a:r>
              <a:rPr lang="en-US" b="1" dirty="0" err="1" smtClean="0"/>
              <a:t>όνους</a:t>
            </a:r>
            <a:r>
              <a:rPr lang="en-US" b="1" dirty="0" smtClean="0"/>
              <a:t> </a:t>
            </a:r>
            <a:r>
              <a:rPr lang="en-US" b="1" dirty="0" err="1" smtClean="0"/>
              <a:t>οὐκ</a:t>
            </a:r>
            <a:r>
              <a:rPr lang="en-US" b="1" dirty="0" smtClean="0"/>
              <a:t> </a:t>
            </a:r>
            <a:r>
              <a:rPr lang="en-US" b="1" dirty="0" err="1" smtClean="0"/>
              <a:t>ἐ</a:t>
            </a:r>
            <a:r>
              <a:rPr lang="en-US" b="1" dirty="0" smtClean="0"/>
              <a:t>πα</a:t>
            </a:r>
            <a:r>
              <a:rPr lang="en-US" b="1" dirty="0" err="1" smtClean="0"/>
              <a:t>ρκεῖ</a:t>
            </a:r>
            <a:r>
              <a:rPr lang="en-US" b="1" dirty="0" smtClean="0"/>
              <a:t>· </a:t>
            </a:r>
            <a:r>
              <a:rPr lang="en-US" b="1" dirty="0" err="1" smtClean="0"/>
              <a:t>ἡ</a:t>
            </a:r>
            <a:r>
              <a:rPr lang="en-US" b="1" dirty="0" smtClean="0"/>
              <a:t> </a:t>
            </a:r>
            <a:r>
              <a:rPr lang="en-US" b="1" dirty="0" err="1" smtClean="0"/>
              <a:t>δὲ</a:t>
            </a:r>
            <a:r>
              <a:rPr lang="en-US" b="1" dirty="0" smtClean="0"/>
              <a:t> π</a:t>
            </a:r>
            <a:r>
              <a:rPr lang="en-US" b="1" dirty="0" err="1" smtClean="0"/>
              <a:t>ροσευχὴ</a:t>
            </a:r>
            <a:r>
              <a:rPr lang="en-US" b="1" dirty="0" smtClean="0"/>
              <a:t> </a:t>
            </a:r>
            <a:r>
              <a:rPr lang="en-US" b="1" dirty="0" err="1" smtClean="0"/>
              <a:t>τὸν</a:t>
            </a:r>
            <a:r>
              <a:rPr lang="en-US" b="1" dirty="0" smtClean="0"/>
              <a:t> </a:t>
            </a:r>
            <a:r>
              <a:rPr lang="en-US" b="1" dirty="0" err="1" smtClean="0"/>
              <a:t>νοῦν</a:t>
            </a:r>
            <a:r>
              <a:rPr lang="en-US" b="1" dirty="0" smtClean="0"/>
              <a:t> </a:t>
            </a:r>
            <a:r>
              <a:rPr lang="en-US" b="1" dirty="0" err="1" smtClean="0"/>
              <a:t>ἐρρωμένον</a:t>
            </a:r>
            <a:r>
              <a:rPr lang="en-US" b="1" dirty="0" smtClean="0"/>
              <a:t> </a:t>
            </a:r>
            <a:r>
              <a:rPr lang="en-US" b="1" dirty="0" err="1" smtClean="0"/>
              <a:t>κ</a:t>
            </a:r>
            <a:r>
              <a:rPr lang="en-US" b="1" dirty="0" smtClean="0"/>
              <a:t>α</a:t>
            </a:r>
            <a:r>
              <a:rPr lang="en-US" b="1" dirty="0" err="1" smtClean="0"/>
              <a:t>ὶ</a:t>
            </a:r>
            <a:r>
              <a:rPr lang="en-US" b="1" dirty="0" smtClean="0"/>
              <a:t> </a:t>
            </a:r>
            <a:r>
              <a:rPr lang="en-US" b="1" dirty="0" err="1" smtClean="0"/>
              <a:t>κ</a:t>
            </a:r>
            <a:r>
              <a:rPr lang="en-US" b="1" dirty="0" smtClean="0"/>
              <a:t>α</a:t>
            </a:r>
            <a:r>
              <a:rPr lang="en-US" b="1" dirty="0" err="1" smtClean="0"/>
              <a:t>θ</a:t>
            </a:r>
            <a:r>
              <a:rPr lang="en-US" b="1" dirty="0" smtClean="0"/>
              <a:t>α</a:t>
            </a:r>
            <a:r>
              <a:rPr lang="en-US" b="1" dirty="0" err="1" smtClean="0"/>
              <a:t>ρὸν</a:t>
            </a:r>
            <a:r>
              <a:rPr lang="en-US" b="1" dirty="0" smtClean="0"/>
              <a:t> π</a:t>
            </a:r>
            <a:r>
              <a:rPr lang="en-US" b="1" dirty="0" err="1" smtClean="0"/>
              <a:t>ρὸς</a:t>
            </a:r>
            <a:r>
              <a:rPr lang="en-US" b="1" dirty="0" smtClean="0"/>
              <a:t> </a:t>
            </a:r>
            <a:r>
              <a:rPr lang="en-US" b="1" dirty="0" err="1" smtClean="0"/>
              <a:t>τὴν</a:t>
            </a:r>
            <a:r>
              <a:rPr lang="en-US" b="1" dirty="0" smtClean="0"/>
              <a:t> π</a:t>
            </a:r>
            <a:r>
              <a:rPr lang="en-US" b="1" dirty="0" err="1" smtClean="0"/>
              <a:t>άλην</a:t>
            </a:r>
            <a:r>
              <a:rPr lang="en-US" b="1" dirty="0" smtClean="0"/>
              <a:t> πα</a:t>
            </a:r>
            <a:r>
              <a:rPr lang="en-US" b="1" dirty="0" err="1" smtClean="0"/>
              <a:t>ρ</a:t>
            </a:r>
            <a:r>
              <a:rPr lang="en-US" b="1" dirty="0" smtClean="0"/>
              <a:t>α</a:t>
            </a:r>
            <a:r>
              <a:rPr lang="en-US" b="1" dirty="0" err="1" smtClean="0"/>
              <a:t>σκευάζει</a:t>
            </a:r>
            <a:r>
              <a:rPr lang="en-US" b="1" dirty="0" smtClean="0"/>
              <a:t>͵ π</a:t>
            </a:r>
            <a:r>
              <a:rPr lang="en-US" b="1" dirty="0" err="1" smtClean="0"/>
              <a:t>εφυκότ</a:t>
            </a:r>
            <a:r>
              <a:rPr lang="en-US" b="1" dirty="0" smtClean="0"/>
              <a:t>α π</a:t>
            </a:r>
            <a:r>
              <a:rPr lang="en-US" b="1" dirty="0" err="1" smtClean="0"/>
              <a:t>ροσεύχεσθ</a:t>
            </a:r>
            <a:r>
              <a:rPr lang="en-US" b="1" dirty="0" smtClean="0"/>
              <a:t>α</a:t>
            </a:r>
            <a:r>
              <a:rPr lang="en-US" b="1" dirty="0" err="1" smtClean="0"/>
              <a:t>ι</a:t>
            </a:r>
            <a:r>
              <a:rPr lang="en-US" b="1" dirty="0" smtClean="0"/>
              <a:t> </a:t>
            </a:r>
            <a:r>
              <a:rPr lang="en-US" b="1" dirty="0" err="1" smtClean="0"/>
              <a:t>κ</a:t>
            </a:r>
            <a:r>
              <a:rPr lang="en-US" b="1" dirty="0" smtClean="0"/>
              <a:t>α</a:t>
            </a:r>
            <a:r>
              <a:rPr lang="en-US" b="1" dirty="0" err="1" smtClean="0"/>
              <a:t>ὶ</a:t>
            </a:r>
            <a:r>
              <a:rPr lang="en-US" b="1" dirty="0" smtClean="0"/>
              <a:t> </a:t>
            </a:r>
            <a:r>
              <a:rPr lang="en-US" b="1" dirty="0" err="1" smtClean="0"/>
              <a:t>δίχ</a:t>
            </a:r>
            <a:r>
              <a:rPr lang="en-US" b="1" dirty="0" smtClean="0"/>
              <a:t>α </a:t>
            </a:r>
            <a:r>
              <a:rPr lang="en-US" b="1" dirty="0" err="1" smtClean="0"/>
              <a:t>τούτου</a:t>
            </a:r>
            <a:r>
              <a:rPr lang="en-US" b="1" dirty="0" smtClean="0"/>
              <a:t> </a:t>
            </a:r>
            <a:r>
              <a:rPr lang="en-US" b="1" dirty="0" err="1" smtClean="0"/>
              <a:t>τοῦ</a:t>
            </a:r>
            <a:r>
              <a:rPr lang="en-US" b="1" dirty="0" smtClean="0"/>
              <a:t> </a:t>
            </a:r>
            <a:r>
              <a:rPr lang="en-US" b="1" dirty="0" err="1" smtClean="0"/>
              <a:t>σώμ</a:t>
            </a:r>
            <a:r>
              <a:rPr lang="en-US" b="1" dirty="0" smtClean="0"/>
              <a:t>α</a:t>
            </a:r>
            <a:r>
              <a:rPr lang="en-US" b="1" dirty="0" err="1" smtClean="0"/>
              <a:t>τος</a:t>
            </a:r>
            <a:r>
              <a:rPr lang="en-US" b="1" dirty="0" smtClean="0"/>
              <a:t> </a:t>
            </a:r>
            <a:r>
              <a:rPr lang="en-US" b="1" dirty="0" err="1" smtClean="0"/>
              <a:t>κ</a:t>
            </a:r>
            <a:r>
              <a:rPr lang="en-US" b="1" dirty="0" smtClean="0"/>
              <a:t>α</a:t>
            </a:r>
            <a:r>
              <a:rPr lang="en-US" b="1" dirty="0" err="1" smtClean="0"/>
              <a:t>ὶ</a:t>
            </a:r>
            <a:r>
              <a:rPr lang="en-US" b="1" dirty="0" smtClean="0"/>
              <a:t> </a:t>
            </a:r>
            <a:r>
              <a:rPr lang="en-US" b="1" dirty="0" err="1" smtClean="0"/>
              <a:t>ὑ</a:t>
            </a:r>
            <a:r>
              <a:rPr lang="en-US" b="1" dirty="0" smtClean="0"/>
              <a:t>π</a:t>
            </a:r>
            <a:r>
              <a:rPr lang="en-US" b="1" dirty="0" err="1" smtClean="0"/>
              <a:t>ὲρ</a:t>
            </a:r>
            <a:r>
              <a:rPr lang="en-US" b="1" dirty="0" smtClean="0"/>
              <a:t> πα</a:t>
            </a:r>
            <a:r>
              <a:rPr lang="en-US" b="1" dirty="0" err="1" smtClean="0"/>
              <a:t>σῶν</a:t>
            </a:r>
            <a:r>
              <a:rPr lang="en-US" b="1" dirty="0" smtClean="0"/>
              <a:t> </a:t>
            </a:r>
            <a:r>
              <a:rPr lang="en-US" b="1" dirty="0" err="1" smtClean="0"/>
              <a:t>τῶν</a:t>
            </a:r>
            <a:r>
              <a:rPr lang="en-US" b="1" dirty="0" smtClean="0"/>
              <a:t> </a:t>
            </a:r>
            <a:r>
              <a:rPr lang="en-US" b="1" dirty="0" err="1" smtClean="0"/>
              <a:t>τῆς</a:t>
            </a:r>
            <a:r>
              <a:rPr lang="en-US" b="1" dirty="0" smtClean="0"/>
              <a:t> </a:t>
            </a:r>
            <a:r>
              <a:rPr lang="en-US" b="1" dirty="0" err="1" smtClean="0"/>
              <a:t>ψυχῆς</a:t>
            </a:r>
            <a:r>
              <a:rPr lang="en-US" b="1" dirty="0" smtClean="0"/>
              <a:t> </a:t>
            </a:r>
            <a:r>
              <a:rPr lang="en-US" b="1" dirty="0" err="1" smtClean="0"/>
              <a:t>δυνάμεων</a:t>
            </a:r>
            <a:r>
              <a:rPr lang="en-US" b="1" dirty="0" smtClean="0"/>
              <a:t> </a:t>
            </a:r>
            <a:r>
              <a:rPr lang="en-US" b="1" dirty="0" err="1" smtClean="0"/>
              <a:t>τοῖς</a:t>
            </a:r>
            <a:r>
              <a:rPr lang="en-US" b="1" dirty="0" smtClean="0"/>
              <a:t> </a:t>
            </a:r>
            <a:r>
              <a:rPr lang="en-US" b="1" dirty="0" err="1" smtClean="0"/>
              <a:t>δ</a:t>
            </a:r>
            <a:r>
              <a:rPr lang="en-US" b="1" dirty="0" smtClean="0"/>
              <a:t>α</a:t>
            </a:r>
            <a:r>
              <a:rPr lang="en-US" b="1" dirty="0" err="1" smtClean="0"/>
              <a:t>ίμοσι</a:t>
            </a:r>
            <a:r>
              <a:rPr lang="en-US" b="1" dirty="0" smtClean="0"/>
              <a:t> </a:t>
            </a:r>
            <a:r>
              <a:rPr lang="en-US" b="1" dirty="0" err="1" smtClean="0"/>
              <a:t>μάχεσθ</a:t>
            </a:r>
            <a:r>
              <a:rPr lang="en-US" b="1" dirty="0" smtClean="0"/>
              <a:t>α</a:t>
            </a:r>
            <a:r>
              <a:rPr lang="en-US" b="1" dirty="0" err="1" smtClean="0"/>
              <a:t>ι</a:t>
            </a:r>
            <a:r>
              <a:rPr lang="en-US" b="1" dirty="0" smtClean="0"/>
              <a:t>	</a:t>
            </a:r>
          </a:p>
          <a:p>
            <a:pPr marL="0" indent="0">
              <a:buNone/>
            </a:pPr>
            <a:r>
              <a:rPr lang="el-GR" dirty="0" smtClean="0"/>
              <a:t>	</a:t>
            </a:r>
            <a:endParaRPr lang="el-GR" dirty="0"/>
          </a:p>
        </p:txBody>
      </p:sp>
    </p:spTree>
    <p:extLst>
      <p:ext uri="{BB962C8B-B14F-4D97-AF65-F5344CB8AC3E}">
        <p14:creationId xmlns:p14="http://schemas.microsoft.com/office/powerpoint/2010/main" val="180879328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b="1" dirty="0"/>
              <a:t>50.</a:t>
            </a:r>
            <a:r>
              <a:rPr lang="en-US" dirty="0"/>
              <a:t> IF any monk wishes to experience of the savage demons and to become acquainted with their art, he should observe his [tempting-]thoughts and note [down] their intensification and diminution, and their interconnectedness, and their timing, and which demons produce what, and which demon comes after another, and which does not follow after which;		</a:t>
            </a:r>
          </a:p>
          <a:p>
            <a:pPr marL="0" indent="0">
              <a:buNone/>
            </a:pPr>
            <a:r>
              <a:rPr lang="el-GR" dirty="0" smtClean="0"/>
              <a:t>	</a:t>
            </a:r>
            <a:r>
              <a:rPr lang="en-US" dirty="0"/>
              <a:t>	</a:t>
            </a:r>
            <a:r>
              <a:rPr lang="en-US" sz="2000" b="1" dirty="0" err="1"/>
              <a:t>ν</a:t>
            </a:r>
            <a:r>
              <a:rPr lang="en-US" sz="2000" b="1" dirty="0"/>
              <a:t>ʹ </a:t>
            </a:r>
            <a:r>
              <a:rPr lang="en-US" sz="2000" b="1" dirty="0" err="1"/>
              <a:t>Εἴ</a:t>
            </a:r>
            <a:r>
              <a:rPr lang="en-US" sz="2000" b="1" dirty="0"/>
              <a:t> </a:t>
            </a:r>
            <a:r>
              <a:rPr lang="en-US" sz="2000" b="1" dirty="0" err="1"/>
              <a:t>τις</a:t>
            </a:r>
            <a:r>
              <a:rPr lang="en-US" sz="2000" b="1" dirty="0"/>
              <a:t> β</a:t>
            </a:r>
            <a:r>
              <a:rPr lang="en-US" sz="2000" b="1" dirty="0" err="1"/>
              <a:t>ούλοιτο</a:t>
            </a:r>
            <a:r>
              <a:rPr lang="en-US" sz="2000" b="1" dirty="0"/>
              <a:t> </a:t>
            </a:r>
            <a:r>
              <a:rPr lang="en-US" sz="2000" b="1" dirty="0" err="1"/>
              <a:t>τῶν</a:t>
            </a:r>
            <a:r>
              <a:rPr lang="en-US" sz="2000" b="1" dirty="0"/>
              <a:t> </a:t>
            </a:r>
            <a:r>
              <a:rPr lang="en-US" sz="2000" b="1" dirty="0" err="1"/>
              <a:t>μον</a:t>
            </a:r>
            <a:r>
              <a:rPr lang="en-US" sz="2000" b="1" dirty="0"/>
              <a:t>α</a:t>
            </a:r>
            <a:r>
              <a:rPr lang="en-US" sz="2000" b="1" dirty="0" err="1"/>
              <a:t>χῶν</a:t>
            </a:r>
            <a:r>
              <a:rPr lang="en-US" sz="2000" b="1" dirty="0"/>
              <a:t> </a:t>
            </a:r>
            <a:r>
              <a:rPr lang="en-US" sz="2000" b="1" dirty="0" err="1"/>
              <a:t>ἀγρίων</a:t>
            </a:r>
            <a:r>
              <a:rPr lang="en-US" sz="2000" b="1" dirty="0"/>
              <a:t> π</a:t>
            </a:r>
            <a:r>
              <a:rPr lang="en-US" sz="2000" b="1" dirty="0" err="1"/>
              <a:t>ειρ</a:t>
            </a:r>
            <a:r>
              <a:rPr lang="en-US" sz="2000" b="1" dirty="0"/>
              <a:t>α</a:t>
            </a:r>
            <a:r>
              <a:rPr lang="en-US" sz="2000" b="1" dirty="0" err="1"/>
              <a:t>θῆν</a:t>
            </a:r>
            <a:r>
              <a:rPr lang="en-US" sz="2000" b="1" dirty="0"/>
              <a:t>α</a:t>
            </a:r>
            <a:r>
              <a:rPr lang="en-US" sz="2000" b="1" dirty="0" err="1"/>
              <a:t>ι</a:t>
            </a:r>
            <a:r>
              <a:rPr lang="en-US" sz="2000" b="1" dirty="0"/>
              <a:t> </a:t>
            </a:r>
            <a:r>
              <a:rPr lang="en-US" sz="2000" b="1" dirty="0" err="1"/>
              <a:t>δ</a:t>
            </a:r>
            <a:r>
              <a:rPr lang="en-US" sz="2000" b="1" dirty="0"/>
              <a:t>α</a:t>
            </a:r>
            <a:r>
              <a:rPr lang="en-US" sz="2000" b="1" dirty="0" err="1"/>
              <a:t>ιμόνων</a:t>
            </a:r>
            <a:r>
              <a:rPr lang="en-US" sz="2000" b="1" dirty="0"/>
              <a:t> </a:t>
            </a:r>
            <a:r>
              <a:rPr lang="en-US" sz="2000" b="1" dirty="0" err="1"/>
              <a:t>κ</a:t>
            </a:r>
            <a:r>
              <a:rPr lang="en-US" sz="2000" b="1" dirty="0"/>
              <a:t>α</a:t>
            </a:r>
            <a:r>
              <a:rPr lang="en-US" sz="2000" b="1" dirty="0" err="1"/>
              <a:t>ὶ</a:t>
            </a:r>
            <a:r>
              <a:rPr lang="en-US" sz="2000" b="1" dirty="0"/>
              <a:t> </a:t>
            </a:r>
            <a:r>
              <a:rPr lang="en-US" sz="2000" b="1" dirty="0" err="1"/>
              <a:t>τῆς</a:t>
            </a:r>
            <a:r>
              <a:rPr lang="en-US" sz="2000" b="1" dirty="0"/>
              <a:t> α</a:t>
            </a:r>
            <a:r>
              <a:rPr lang="en-US" sz="2000" b="1" dirty="0" err="1"/>
              <a:t>ὐτῶν</a:t>
            </a:r>
            <a:r>
              <a:rPr lang="en-US" sz="2000" b="1" dirty="0"/>
              <a:t> </a:t>
            </a:r>
            <a:r>
              <a:rPr lang="en-US" sz="2000" b="1" dirty="0" err="1"/>
              <a:t>τέχνης</a:t>
            </a:r>
            <a:r>
              <a:rPr lang="en-US" sz="2000" b="1" dirty="0"/>
              <a:t> </a:t>
            </a:r>
            <a:r>
              <a:rPr lang="en-US" sz="2000" b="1" dirty="0" err="1"/>
              <a:t>ἔξιν</a:t>
            </a:r>
            <a:r>
              <a:rPr lang="en-US" sz="2000" b="1" dirty="0"/>
              <a:t> </a:t>
            </a:r>
            <a:r>
              <a:rPr lang="en-US" sz="2000" b="1" dirty="0" err="1"/>
              <a:t>λ</a:t>
            </a:r>
            <a:r>
              <a:rPr lang="en-US" sz="2000" b="1" dirty="0"/>
              <a:t>αβ</a:t>
            </a:r>
            <a:r>
              <a:rPr lang="en-US" sz="2000" b="1" dirty="0" err="1"/>
              <a:t>εῖν</a:t>
            </a:r>
            <a:r>
              <a:rPr lang="en-US" sz="2000" b="1" dirty="0"/>
              <a:t>͵ </a:t>
            </a:r>
            <a:r>
              <a:rPr lang="en-US" sz="2000" b="1" dirty="0" err="1"/>
              <a:t>τηρείτω</a:t>
            </a:r>
            <a:r>
              <a:rPr lang="en-US" sz="2000" b="1" dirty="0"/>
              <a:t> </a:t>
            </a:r>
            <a:r>
              <a:rPr lang="en-US" sz="2000" b="1" dirty="0" err="1"/>
              <a:t>τοὺς</a:t>
            </a:r>
            <a:r>
              <a:rPr lang="en-US" sz="2000" b="1" dirty="0"/>
              <a:t> </a:t>
            </a:r>
            <a:r>
              <a:rPr lang="en-US" sz="2000" b="1" dirty="0" err="1"/>
              <a:t>λογισμούς</a:t>
            </a:r>
            <a:r>
              <a:rPr lang="en-US" sz="2000" b="1" dirty="0"/>
              <a:t>͵ </a:t>
            </a:r>
            <a:r>
              <a:rPr lang="en-US" sz="2000" b="1" dirty="0" err="1"/>
              <a:t>κ</a:t>
            </a:r>
            <a:r>
              <a:rPr lang="en-US" sz="2000" b="1" dirty="0"/>
              <a:t>α</a:t>
            </a:r>
            <a:r>
              <a:rPr lang="en-US" sz="2000" b="1" dirty="0" err="1"/>
              <a:t>ὶ</a:t>
            </a:r>
            <a:r>
              <a:rPr lang="en-US" sz="2000" b="1" dirty="0"/>
              <a:t> </a:t>
            </a:r>
            <a:r>
              <a:rPr lang="en-US" sz="2000" b="1" dirty="0" err="1"/>
              <a:t>τὰς</a:t>
            </a:r>
            <a:r>
              <a:rPr lang="en-US" sz="2000" b="1" dirty="0"/>
              <a:t> </a:t>
            </a:r>
            <a:r>
              <a:rPr lang="en-US" sz="2000" b="1" dirty="0" err="1"/>
              <a:t>ἐ</a:t>
            </a:r>
            <a:r>
              <a:rPr lang="en-US" sz="2000" b="1" dirty="0"/>
              <a:t>π</a:t>
            </a:r>
            <a:r>
              <a:rPr lang="en-US" sz="2000" b="1" dirty="0" err="1"/>
              <a:t>ιτάσεις</a:t>
            </a:r>
            <a:r>
              <a:rPr lang="en-US" sz="2000" b="1" dirty="0"/>
              <a:t> </a:t>
            </a:r>
            <a:r>
              <a:rPr lang="en-US" sz="2000" b="1" dirty="0" err="1"/>
              <a:t>σημειούσθω</a:t>
            </a:r>
            <a:r>
              <a:rPr lang="en-US" sz="2000" b="1" dirty="0"/>
              <a:t> </a:t>
            </a:r>
            <a:r>
              <a:rPr lang="en-US" sz="2000" b="1" dirty="0" err="1"/>
              <a:t>τούτων</a:t>
            </a:r>
            <a:r>
              <a:rPr lang="en-US" sz="2000" b="1" dirty="0"/>
              <a:t>͵ </a:t>
            </a:r>
            <a:r>
              <a:rPr lang="en-US" sz="2000" b="1" dirty="0" err="1"/>
              <a:t>κ</a:t>
            </a:r>
            <a:r>
              <a:rPr lang="en-US" sz="2000" b="1" dirty="0"/>
              <a:t>α</a:t>
            </a:r>
            <a:r>
              <a:rPr lang="en-US" sz="2000" b="1" dirty="0" err="1"/>
              <a:t>ὶ</a:t>
            </a:r>
            <a:r>
              <a:rPr lang="en-US" sz="2000" b="1" dirty="0"/>
              <a:t> </a:t>
            </a:r>
            <a:r>
              <a:rPr lang="en-US" sz="2000" b="1" dirty="0" err="1"/>
              <a:t>τὰς</a:t>
            </a:r>
            <a:r>
              <a:rPr lang="en-US" sz="2000" b="1" dirty="0"/>
              <a:t> </a:t>
            </a:r>
            <a:r>
              <a:rPr lang="en-US" sz="2000" b="1" dirty="0" err="1"/>
              <a:t>ἀνέσεις</a:t>
            </a:r>
            <a:r>
              <a:rPr lang="en-US" sz="2000" b="1" dirty="0"/>
              <a:t>͵ </a:t>
            </a:r>
            <a:r>
              <a:rPr lang="en-US" sz="2000" b="1" dirty="0" err="1"/>
              <a:t>κ</a:t>
            </a:r>
            <a:r>
              <a:rPr lang="en-US" sz="2000" b="1" dirty="0"/>
              <a:t>α</a:t>
            </a:r>
            <a:r>
              <a:rPr lang="en-US" sz="2000" b="1" dirty="0" err="1"/>
              <a:t>ὶ</a:t>
            </a:r>
            <a:r>
              <a:rPr lang="en-US" sz="2000" b="1" dirty="0"/>
              <a:t> </a:t>
            </a:r>
            <a:r>
              <a:rPr lang="en-US" sz="2000" b="1" dirty="0" err="1"/>
              <a:t>τὰς</a:t>
            </a:r>
            <a:r>
              <a:rPr lang="en-US" sz="2000" b="1" dirty="0"/>
              <a:t> </a:t>
            </a:r>
            <a:r>
              <a:rPr lang="en-US" sz="2000" b="1" dirty="0" err="1"/>
              <a:t>μετεμ</a:t>
            </a:r>
            <a:r>
              <a:rPr lang="en-US" sz="2000" b="1" dirty="0"/>
              <a:t>π</a:t>
            </a:r>
            <a:r>
              <a:rPr lang="en-US" sz="2000" b="1" dirty="0" err="1"/>
              <a:t>λοκάς</a:t>
            </a:r>
            <a:r>
              <a:rPr lang="en-US" sz="2000" b="1" dirty="0"/>
              <a:t>͵ </a:t>
            </a:r>
            <a:r>
              <a:rPr lang="en-US" sz="2000" b="1" dirty="0" err="1"/>
              <a:t>κ</a:t>
            </a:r>
            <a:r>
              <a:rPr lang="en-US" sz="2000" b="1" dirty="0"/>
              <a:t>α</a:t>
            </a:r>
            <a:r>
              <a:rPr lang="en-US" sz="2000" b="1" dirty="0" err="1"/>
              <a:t>ὶ</a:t>
            </a:r>
            <a:r>
              <a:rPr lang="en-US" sz="2000" b="1" dirty="0"/>
              <a:t> </a:t>
            </a:r>
            <a:r>
              <a:rPr lang="en-US" sz="2000" b="1" dirty="0" err="1"/>
              <a:t>τοὺς</a:t>
            </a:r>
            <a:r>
              <a:rPr lang="en-US" sz="2000" b="1" dirty="0"/>
              <a:t> </a:t>
            </a:r>
            <a:r>
              <a:rPr lang="en-US" sz="2000" b="1" dirty="0" err="1"/>
              <a:t>χρόνους</a:t>
            </a:r>
            <a:r>
              <a:rPr lang="en-US" sz="2000" b="1" dirty="0"/>
              <a:t>͵ </a:t>
            </a:r>
            <a:r>
              <a:rPr lang="en-US" sz="2000" b="1" dirty="0" err="1"/>
              <a:t>κ</a:t>
            </a:r>
            <a:r>
              <a:rPr lang="en-US" sz="2000" b="1" dirty="0"/>
              <a:t>α</a:t>
            </a:r>
            <a:r>
              <a:rPr lang="en-US" sz="2000" b="1" dirty="0" err="1"/>
              <a:t>ὶ</a:t>
            </a:r>
            <a:r>
              <a:rPr lang="en-US" sz="2000" b="1" dirty="0"/>
              <a:t> </a:t>
            </a:r>
            <a:r>
              <a:rPr lang="en-US" sz="2000" b="1" dirty="0" err="1"/>
              <a:t>τίνες</a:t>
            </a:r>
            <a:r>
              <a:rPr lang="en-US" sz="2000" b="1" dirty="0"/>
              <a:t> </a:t>
            </a:r>
            <a:r>
              <a:rPr lang="en-US" sz="2000" b="1" dirty="0" err="1"/>
              <a:t>τῶν</a:t>
            </a:r>
            <a:r>
              <a:rPr lang="en-US" sz="2000" b="1" dirty="0"/>
              <a:t> </a:t>
            </a:r>
            <a:r>
              <a:rPr lang="en-US" sz="2000" b="1" dirty="0" err="1"/>
              <a:t>δ</a:t>
            </a:r>
            <a:r>
              <a:rPr lang="en-US" sz="2000" b="1" dirty="0"/>
              <a:t>α</a:t>
            </a:r>
            <a:r>
              <a:rPr lang="en-US" sz="2000" b="1" dirty="0" err="1"/>
              <a:t>ιμόνων</a:t>
            </a:r>
            <a:r>
              <a:rPr lang="en-US" sz="2000" b="1" dirty="0"/>
              <a:t> </a:t>
            </a:r>
            <a:r>
              <a:rPr lang="en-US" sz="2000" b="1" dirty="0" err="1"/>
              <a:t>οἱ</a:t>
            </a:r>
            <a:r>
              <a:rPr lang="en-US" sz="2000" b="1" dirty="0"/>
              <a:t> </a:t>
            </a:r>
            <a:r>
              <a:rPr lang="en-US" sz="2000" b="1" dirty="0" err="1"/>
              <a:t>τοῦτο</a:t>
            </a:r>
            <a:r>
              <a:rPr lang="en-US" sz="2000" b="1" dirty="0"/>
              <a:t> π</a:t>
            </a:r>
            <a:r>
              <a:rPr lang="en-US" sz="2000" b="1" dirty="0" err="1"/>
              <a:t>οιοῦντες</a:t>
            </a:r>
            <a:r>
              <a:rPr lang="en-US" sz="2000" b="1" dirty="0"/>
              <a:t>͵ </a:t>
            </a:r>
            <a:r>
              <a:rPr lang="en-US" sz="2000" b="1" dirty="0" err="1"/>
              <a:t>κ</a:t>
            </a:r>
            <a:r>
              <a:rPr lang="en-US" sz="2000" b="1" dirty="0"/>
              <a:t>α</a:t>
            </a:r>
            <a:r>
              <a:rPr lang="en-US" sz="2000" b="1" dirty="0" err="1"/>
              <a:t>ὶ</a:t>
            </a:r>
            <a:r>
              <a:rPr lang="en-US" sz="2000" b="1" dirty="0"/>
              <a:t> π</a:t>
            </a:r>
            <a:r>
              <a:rPr lang="en-US" sz="2000" b="1" dirty="0" err="1"/>
              <a:t>οῖος</a:t>
            </a:r>
            <a:r>
              <a:rPr lang="en-US" sz="2000" b="1" dirty="0"/>
              <a:t> π</a:t>
            </a:r>
            <a:r>
              <a:rPr lang="en-US" sz="2000" b="1" dirty="0" err="1"/>
              <a:t>οίῳ</a:t>
            </a:r>
            <a:r>
              <a:rPr lang="en-US" sz="2000" b="1" dirty="0"/>
              <a:t> </a:t>
            </a:r>
            <a:r>
              <a:rPr lang="en-US" sz="2000" b="1" dirty="0" err="1"/>
              <a:t>δ</a:t>
            </a:r>
            <a:r>
              <a:rPr lang="en-US" sz="2000" b="1" dirty="0"/>
              <a:t>α</a:t>
            </a:r>
            <a:r>
              <a:rPr lang="en-US" sz="2000" b="1" dirty="0" err="1"/>
              <a:t>ίμονι</a:t>
            </a:r>
            <a:r>
              <a:rPr lang="en-US" sz="2000" b="1" dirty="0"/>
              <a:t> </a:t>
            </a:r>
            <a:r>
              <a:rPr lang="en-US" sz="2000" b="1" dirty="0" err="1"/>
              <a:t>ἀκολουθεῖ</a:t>
            </a:r>
            <a:r>
              <a:rPr lang="en-US" sz="2000" b="1" dirty="0"/>
              <a:t>͵</a:t>
            </a:r>
            <a:r>
              <a:rPr lang="en-US" sz="2000" dirty="0"/>
              <a:t>	</a:t>
            </a:r>
          </a:p>
          <a:p>
            <a:pPr marL="0" indent="0">
              <a:buNone/>
            </a:pPr>
            <a:endParaRPr lang="el-GR" dirty="0"/>
          </a:p>
        </p:txBody>
      </p:sp>
    </p:spTree>
    <p:extLst>
      <p:ext uri="{BB962C8B-B14F-4D97-AF65-F5344CB8AC3E}">
        <p14:creationId xmlns:p14="http://schemas.microsoft.com/office/powerpoint/2010/main" val="29214374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b="1" dirty="0"/>
              <a:t>50.</a:t>
            </a:r>
            <a:r>
              <a:rPr lang="en-US" dirty="0"/>
              <a:t> </a:t>
            </a:r>
            <a:r>
              <a:rPr lang="en-US" dirty="0" smtClean="0"/>
              <a:t>Cont’d</a:t>
            </a:r>
          </a:p>
          <a:p>
            <a:r>
              <a:rPr lang="en-US" dirty="0"/>
              <a:t>and he should seek from Christ the inner meanings [</a:t>
            </a:r>
            <a:r>
              <a:rPr lang="en-US" i="1" dirty="0" err="1"/>
              <a:t>logoi</a:t>
            </a:r>
            <a:r>
              <a:rPr lang="en-US" dirty="0"/>
              <a:t>] of these things They dislike those who approach the ascetic life with greater knowledge, for they wish to </a:t>
            </a:r>
            <a:r>
              <a:rPr lang="en-US" i="1" dirty="0"/>
              <a:t>shoot in darkness at the upright of heart</a:t>
            </a:r>
            <a:r>
              <a:rPr lang="en-US" dirty="0"/>
              <a:t> </a:t>
            </a:r>
            <a:r>
              <a:rPr lang="en-US" b="1" dirty="0"/>
              <a:t>(Ps 10:2).</a:t>
            </a:r>
            <a:r>
              <a:rPr lang="en-US" dirty="0"/>
              <a:t>	</a:t>
            </a:r>
            <a:endParaRPr lang="en-US" dirty="0" smtClean="0"/>
          </a:p>
          <a:p>
            <a:r>
              <a:rPr lang="en-US" b="1" dirty="0" err="1" smtClean="0"/>
              <a:t>κ</a:t>
            </a:r>
            <a:r>
              <a:rPr lang="en-US" b="1" dirty="0" smtClean="0"/>
              <a:t>α</a:t>
            </a:r>
            <a:r>
              <a:rPr lang="en-US" b="1" dirty="0" err="1" smtClean="0"/>
              <a:t>ὶ</a:t>
            </a:r>
            <a:r>
              <a:rPr lang="en-US" b="1" dirty="0" smtClean="0"/>
              <a:t> </a:t>
            </a:r>
            <a:r>
              <a:rPr lang="en-US" b="1" dirty="0" err="1"/>
              <a:t>τίς</a:t>
            </a:r>
            <a:r>
              <a:rPr lang="en-US" b="1" dirty="0"/>
              <a:t> </a:t>
            </a:r>
            <a:r>
              <a:rPr lang="en-US" b="1" dirty="0" err="1"/>
              <a:t>τίνι</a:t>
            </a:r>
            <a:r>
              <a:rPr lang="en-US" b="1" dirty="0"/>
              <a:t> </a:t>
            </a:r>
            <a:r>
              <a:rPr lang="en-US" b="1" dirty="0" err="1"/>
              <a:t>οὐχ</a:t>
            </a:r>
            <a:r>
              <a:rPr lang="en-US" b="1" dirty="0"/>
              <a:t> </a:t>
            </a:r>
            <a:r>
              <a:rPr lang="en-US" b="1" dirty="0" err="1"/>
              <a:t>ἕ</a:t>
            </a:r>
            <a:r>
              <a:rPr lang="en-US" b="1" dirty="0"/>
              <a:t>π</a:t>
            </a:r>
            <a:r>
              <a:rPr lang="en-US" b="1" dirty="0" err="1"/>
              <a:t>ετ</a:t>
            </a:r>
            <a:r>
              <a:rPr lang="en-US" b="1" dirty="0"/>
              <a:t>α</a:t>
            </a:r>
            <a:r>
              <a:rPr lang="en-US" b="1" dirty="0" err="1"/>
              <a:t>ι</a:t>
            </a:r>
            <a:r>
              <a:rPr lang="en-US" b="1" dirty="0"/>
              <a:t>· </a:t>
            </a:r>
            <a:r>
              <a:rPr lang="en-US" b="1" dirty="0" err="1"/>
              <a:t>κ</a:t>
            </a:r>
            <a:r>
              <a:rPr lang="en-US" b="1" dirty="0"/>
              <a:t>α</a:t>
            </a:r>
            <a:r>
              <a:rPr lang="en-US" b="1" dirty="0" err="1"/>
              <a:t>ὶ</a:t>
            </a:r>
            <a:r>
              <a:rPr lang="en-US" b="1" dirty="0"/>
              <a:t> </a:t>
            </a:r>
            <a:r>
              <a:rPr lang="en-US" b="1" dirty="0" err="1"/>
              <a:t>ζητείτω</a:t>
            </a:r>
            <a:r>
              <a:rPr lang="en-US" b="1" dirty="0"/>
              <a:t> πα</a:t>
            </a:r>
            <a:r>
              <a:rPr lang="en-US" b="1" dirty="0" err="1"/>
              <a:t>ρὰ</a:t>
            </a:r>
            <a:r>
              <a:rPr lang="en-US" b="1" dirty="0"/>
              <a:t> </a:t>
            </a:r>
            <a:r>
              <a:rPr lang="en-US" b="1" dirty="0" err="1"/>
              <a:t>Χριστοῦ</a:t>
            </a:r>
            <a:r>
              <a:rPr lang="en-US" b="1" dirty="0"/>
              <a:t> </a:t>
            </a:r>
            <a:r>
              <a:rPr lang="en-US" b="1" dirty="0" err="1"/>
              <a:t>τούτων</a:t>
            </a:r>
            <a:r>
              <a:rPr lang="en-US" b="1" dirty="0"/>
              <a:t> </a:t>
            </a:r>
            <a:r>
              <a:rPr lang="en-US" b="1" dirty="0" err="1"/>
              <a:t>τοὺς</a:t>
            </a:r>
            <a:r>
              <a:rPr lang="en-US" b="1" dirty="0"/>
              <a:t> </a:t>
            </a:r>
            <a:r>
              <a:rPr lang="en-US" b="1" dirty="0" err="1"/>
              <a:t>λόγους</a:t>
            </a:r>
            <a:r>
              <a:rPr lang="en-US" b="1" dirty="0"/>
              <a:t>. </a:t>
            </a:r>
            <a:r>
              <a:rPr lang="en-US" b="1" dirty="0" err="1"/>
              <a:t>Πάνυ</a:t>
            </a:r>
            <a:r>
              <a:rPr lang="en-US" b="1" dirty="0"/>
              <a:t> </a:t>
            </a:r>
            <a:r>
              <a:rPr lang="en-US" b="1" dirty="0" err="1"/>
              <a:t>γὰρ</a:t>
            </a:r>
            <a:r>
              <a:rPr lang="en-US" b="1" dirty="0"/>
              <a:t> </a:t>
            </a:r>
            <a:r>
              <a:rPr lang="en-US" b="1" dirty="0" err="1"/>
              <a:t>χ</a:t>
            </a:r>
            <a:r>
              <a:rPr lang="en-US" b="1" dirty="0"/>
              <a:t>α</a:t>
            </a:r>
            <a:r>
              <a:rPr lang="en-US" b="1" dirty="0" err="1"/>
              <a:t>λε</a:t>
            </a:r>
            <a:r>
              <a:rPr lang="en-US" b="1" dirty="0"/>
              <a:t>πα</a:t>
            </a:r>
            <a:r>
              <a:rPr lang="en-US" b="1" dirty="0" err="1"/>
              <a:t>ίνουσιν</a:t>
            </a:r>
            <a:r>
              <a:rPr lang="en-US" b="1" dirty="0"/>
              <a:t> </a:t>
            </a:r>
            <a:r>
              <a:rPr lang="en-US" b="1" dirty="0" err="1"/>
              <a:t>ἐ</a:t>
            </a:r>
            <a:r>
              <a:rPr lang="en-US" b="1" dirty="0"/>
              <a:t>π</a:t>
            </a:r>
            <a:r>
              <a:rPr lang="en-US" b="1" dirty="0" err="1"/>
              <a:t>ὶ</a:t>
            </a:r>
            <a:r>
              <a:rPr lang="en-US" b="1" dirty="0"/>
              <a:t> </a:t>
            </a:r>
            <a:r>
              <a:rPr lang="en-US" b="1" dirty="0" err="1"/>
              <a:t>τοῖς</a:t>
            </a:r>
            <a:r>
              <a:rPr lang="en-US" b="1" dirty="0"/>
              <a:t> </a:t>
            </a:r>
            <a:r>
              <a:rPr lang="en-US" b="1" dirty="0" err="1"/>
              <a:t>γνωστικώτερον</a:t>
            </a:r>
            <a:r>
              <a:rPr lang="en-US" b="1" dirty="0"/>
              <a:t> </a:t>
            </a:r>
            <a:r>
              <a:rPr lang="en-US" b="1" dirty="0" err="1"/>
              <a:t>τὴν</a:t>
            </a:r>
            <a:r>
              <a:rPr lang="en-US" b="1" dirty="0"/>
              <a:t> π</a:t>
            </a:r>
            <a:r>
              <a:rPr lang="en-US" b="1" dirty="0" err="1"/>
              <a:t>ρ</a:t>
            </a:r>
            <a:r>
              <a:rPr lang="en-US" b="1" dirty="0"/>
              <a:t>α</a:t>
            </a:r>
            <a:r>
              <a:rPr lang="en-US" b="1" dirty="0" err="1"/>
              <a:t>κτικὴν</a:t>
            </a:r>
            <a:r>
              <a:rPr lang="en-US" b="1" dirty="0"/>
              <a:t> </a:t>
            </a:r>
            <a:r>
              <a:rPr lang="en-US" b="1" dirty="0" err="1"/>
              <a:t>μετιοῦσι</a:t>
            </a:r>
            <a:r>
              <a:rPr lang="en-US" b="1" dirty="0"/>
              <a:t>͵ β</a:t>
            </a:r>
            <a:r>
              <a:rPr lang="en-US" b="1" dirty="0" err="1"/>
              <a:t>ουλόμενοι</a:t>
            </a:r>
            <a:r>
              <a:rPr lang="en-US" b="1" dirty="0"/>
              <a:t> </a:t>
            </a:r>
            <a:r>
              <a:rPr lang="en-US" b="1" dirty="0" err="1"/>
              <a:t>κ</a:t>
            </a:r>
            <a:r>
              <a:rPr lang="en-US" b="1" dirty="0"/>
              <a:t>α</a:t>
            </a:r>
            <a:r>
              <a:rPr lang="en-US" b="1" dirty="0" err="1"/>
              <a:t>τ</a:t>
            </a:r>
            <a:r>
              <a:rPr lang="en-US" b="1" dirty="0"/>
              <a:t>α</a:t>
            </a:r>
            <a:r>
              <a:rPr lang="en-US" b="1" dirty="0" err="1"/>
              <a:t>τοξεύειν</a:t>
            </a:r>
            <a:r>
              <a:rPr lang="en-US" b="1" dirty="0"/>
              <a:t> </a:t>
            </a:r>
            <a:r>
              <a:rPr lang="en-US" b="1" dirty="0" err="1"/>
              <a:t>ἐν</a:t>
            </a:r>
            <a:r>
              <a:rPr lang="en-US" b="1" dirty="0"/>
              <a:t> </a:t>
            </a:r>
            <a:r>
              <a:rPr lang="en-US" b="1" dirty="0" err="1"/>
              <a:t>σκοτο</a:t>
            </a:r>
            <a:r>
              <a:rPr lang="en-US" b="1" dirty="0"/>
              <a:t> </a:t>
            </a:r>
            <a:r>
              <a:rPr lang="en-US" b="1" dirty="0" err="1"/>
              <a:t>μήνῃ</a:t>
            </a:r>
            <a:r>
              <a:rPr lang="en-US" b="1" dirty="0"/>
              <a:t> </a:t>
            </a:r>
            <a:r>
              <a:rPr lang="en-US" b="1" dirty="0" err="1"/>
              <a:t>τοὺς</a:t>
            </a:r>
            <a:r>
              <a:rPr lang="en-US" b="1" dirty="0"/>
              <a:t> </a:t>
            </a:r>
            <a:r>
              <a:rPr lang="en-US" b="1" dirty="0" err="1"/>
              <a:t>εὐθεῖς</a:t>
            </a:r>
            <a:r>
              <a:rPr lang="en-US" b="1" dirty="0"/>
              <a:t> </a:t>
            </a:r>
            <a:r>
              <a:rPr lang="en-US" b="1" dirty="0" err="1"/>
              <a:t>τῇ</a:t>
            </a:r>
            <a:r>
              <a:rPr lang="en-US" b="1" dirty="0"/>
              <a:t> </a:t>
            </a:r>
            <a:r>
              <a:rPr lang="en-US" b="1" dirty="0" err="1"/>
              <a:t>κ</a:t>
            </a:r>
            <a:r>
              <a:rPr lang="en-US" b="1" dirty="0"/>
              <a:t>α</a:t>
            </a:r>
            <a:r>
              <a:rPr lang="en-US" b="1" dirty="0" err="1"/>
              <a:t>ρδίᾳ</a:t>
            </a:r>
            <a:r>
              <a:rPr lang="en-US" b="1" dirty="0"/>
              <a:t>.</a:t>
            </a:r>
            <a:r>
              <a:rPr lang="en-US" dirty="0"/>
              <a:t>	</a:t>
            </a:r>
          </a:p>
          <a:p>
            <a:endParaRPr lang="el-GR" dirty="0"/>
          </a:p>
        </p:txBody>
      </p:sp>
    </p:spTree>
    <p:extLst>
      <p:ext uri="{BB962C8B-B14F-4D97-AF65-F5344CB8AC3E}">
        <p14:creationId xmlns:p14="http://schemas.microsoft.com/office/powerpoint/2010/main" val="228938910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b="1" dirty="0"/>
              <a:t>52.</a:t>
            </a:r>
            <a:r>
              <a:rPr lang="en-US" dirty="0"/>
              <a:t> TO separate the body from the soul belongs exclusively to him who united them; but to separate the soul from the body belongs to anyone who desires virtue The life of withdrawal has been called by the fathers a rehearsal for death and flight from the body.	</a:t>
            </a:r>
            <a:r>
              <a:rPr lang="en-US" b="1" dirty="0" err="1"/>
              <a:t>ν</a:t>
            </a:r>
            <a:r>
              <a:rPr lang="en-US" b="1" dirty="0"/>
              <a:t>βʹ </a:t>
            </a:r>
            <a:r>
              <a:rPr lang="en-US" b="1" dirty="0" err="1"/>
              <a:t>Σῶμ</a:t>
            </a:r>
            <a:r>
              <a:rPr lang="en-US" b="1" dirty="0"/>
              <a:t>α </a:t>
            </a:r>
            <a:r>
              <a:rPr lang="en-US" b="1" dirty="0" err="1"/>
              <a:t>μὲν</a:t>
            </a:r>
            <a:r>
              <a:rPr lang="en-US" b="1" dirty="0"/>
              <a:t> </a:t>
            </a:r>
            <a:r>
              <a:rPr lang="en-US" b="1" dirty="0" err="1"/>
              <a:t>χωρίσ</a:t>
            </a:r>
            <a:r>
              <a:rPr lang="en-US" b="1" dirty="0"/>
              <a:t>α</a:t>
            </a:r>
            <a:r>
              <a:rPr lang="en-US" b="1" dirty="0" err="1"/>
              <a:t>ι</a:t>
            </a:r>
            <a:r>
              <a:rPr lang="en-US" b="1" dirty="0"/>
              <a:t> </a:t>
            </a:r>
            <a:r>
              <a:rPr lang="en-US" b="1" dirty="0" err="1"/>
              <a:t>ψυχῆς</a:t>
            </a:r>
            <a:r>
              <a:rPr lang="en-US" b="1" dirty="0"/>
              <a:t>͵ </a:t>
            </a:r>
            <a:r>
              <a:rPr lang="en-US" b="1" dirty="0" err="1"/>
              <a:t>μόνου</a:t>
            </a:r>
            <a:r>
              <a:rPr lang="en-US" b="1" dirty="0"/>
              <a:t> </a:t>
            </a:r>
            <a:r>
              <a:rPr lang="en-US" b="1" dirty="0" err="1"/>
              <a:t>ἐστὶ</a:t>
            </a:r>
            <a:r>
              <a:rPr lang="en-US" b="1" dirty="0"/>
              <a:t> </a:t>
            </a:r>
            <a:r>
              <a:rPr lang="en-US" b="1" dirty="0" err="1"/>
              <a:t>τοῦ</a:t>
            </a:r>
            <a:r>
              <a:rPr lang="en-US" b="1" dirty="0"/>
              <a:t> </a:t>
            </a:r>
            <a:r>
              <a:rPr lang="en-US" b="1" dirty="0" err="1"/>
              <a:t>συνδήσ</a:t>
            </a:r>
            <a:r>
              <a:rPr lang="en-US" b="1" dirty="0"/>
              <a:t>α</a:t>
            </a:r>
            <a:r>
              <a:rPr lang="en-US" b="1" dirty="0" err="1"/>
              <a:t>ντος</a:t>
            </a:r>
            <a:r>
              <a:rPr lang="en-US" b="1" dirty="0"/>
              <a:t>· </a:t>
            </a:r>
            <a:r>
              <a:rPr lang="en-US" b="1" dirty="0" err="1"/>
              <a:t>ψυχὴν</a:t>
            </a:r>
            <a:r>
              <a:rPr lang="en-US" b="1" dirty="0"/>
              <a:t> </a:t>
            </a:r>
            <a:r>
              <a:rPr lang="en-US" b="1" dirty="0" err="1"/>
              <a:t>δὲ</a:t>
            </a:r>
            <a:r>
              <a:rPr lang="en-US" b="1" dirty="0"/>
              <a:t> </a:t>
            </a:r>
            <a:r>
              <a:rPr lang="en-US" b="1" dirty="0" err="1"/>
              <a:t>ἀ</a:t>
            </a:r>
            <a:r>
              <a:rPr lang="en-US" b="1" dirty="0"/>
              <a:t>π</a:t>
            </a:r>
            <a:r>
              <a:rPr lang="en-US" b="1" dirty="0" err="1"/>
              <a:t>ὸ</a:t>
            </a:r>
            <a:r>
              <a:rPr lang="en-US" b="1" dirty="0"/>
              <a:t> </a:t>
            </a:r>
            <a:r>
              <a:rPr lang="en-US" b="1" dirty="0" err="1"/>
              <a:t>σώμ</a:t>
            </a:r>
            <a:r>
              <a:rPr lang="en-US" b="1" dirty="0"/>
              <a:t>α</a:t>
            </a:r>
            <a:r>
              <a:rPr lang="en-US" b="1" dirty="0" err="1"/>
              <a:t>τος</a:t>
            </a:r>
            <a:r>
              <a:rPr lang="en-US" b="1" dirty="0"/>
              <a:t>͵ </a:t>
            </a:r>
            <a:r>
              <a:rPr lang="en-US" b="1" dirty="0" err="1"/>
              <a:t>κ</a:t>
            </a:r>
            <a:r>
              <a:rPr lang="en-US" b="1" dirty="0"/>
              <a:t>α</a:t>
            </a:r>
            <a:r>
              <a:rPr lang="en-US" b="1" dirty="0" err="1"/>
              <a:t>ὶ</a:t>
            </a:r>
            <a:r>
              <a:rPr lang="en-US" b="1" dirty="0"/>
              <a:t> </a:t>
            </a:r>
            <a:r>
              <a:rPr lang="en-US" b="1" dirty="0" err="1"/>
              <a:t>τοῦ</a:t>
            </a:r>
            <a:r>
              <a:rPr lang="en-US" b="1" dirty="0"/>
              <a:t> </a:t>
            </a:r>
            <a:r>
              <a:rPr lang="en-US" b="1" dirty="0" err="1"/>
              <a:t>ἐφιεμένου</a:t>
            </a:r>
            <a:r>
              <a:rPr lang="en-US" b="1" dirty="0"/>
              <a:t> </a:t>
            </a:r>
            <a:r>
              <a:rPr lang="en-US" b="1" dirty="0" err="1"/>
              <a:t>τῆς</a:t>
            </a:r>
            <a:r>
              <a:rPr lang="en-US" b="1" dirty="0"/>
              <a:t> </a:t>
            </a:r>
            <a:r>
              <a:rPr lang="en-US" b="1" dirty="0" err="1"/>
              <a:t>ἀρετῆς</a:t>
            </a:r>
            <a:r>
              <a:rPr lang="en-US" b="1" dirty="0"/>
              <a:t>. </a:t>
            </a:r>
            <a:r>
              <a:rPr lang="en-US" b="1" dirty="0" err="1"/>
              <a:t>Τὴν</a:t>
            </a:r>
            <a:r>
              <a:rPr lang="en-US" b="1" dirty="0"/>
              <a:t> </a:t>
            </a:r>
            <a:r>
              <a:rPr lang="en-US" b="1" dirty="0" err="1"/>
              <a:t>γὰρ</a:t>
            </a:r>
            <a:r>
              <a:rPr lang="en-US" b="1" dirty="0"/>
              <a:t> </a:t>
            </a:r>
            <a:r>
              <a:rPr lang="en-US" b="1" dirty="0" err="1"/>
              <a:t>ἀν</a:t>
            </a:r>
            <a:r>
              <a:rPr lang="en-US" b="1" dirty="0"/>
              <a:t>α</a:t>
            </a:r>
            <a:r>
              <a:rPr lang="en-US" b="1" dirty="0" err="1"/>
              <a:t>χώρησιν</a:t>
            </a:r>
            <a:r>
              <a:rPr lang="en-US" b="1" dirty="0"/>
              <a:t> </a:t>
            </a:r>
            <a:r>
              <a:rPr lang="en-US" b="1" dirty="0" err="1"/>
              <a:t>μελέτην</a:t>
            </a:r>
            <a:r>
              <a:rPr lang="en-US" b="1" dirty="0"/>
              <a:t> </a:t>
            </a:r>
            <a:r>
              <a:rPr lang="en-US" b="1" dirty="0" err="1"/>
              <a:t>θ</a:t>
            </a:r>
            <a:r>
              <a:rPr lang="en-US" b="1" dirty="0"/>
              <a:t>α</a:t>
            </a:r>
            <a:r>
              <a:rPr lang="en-US" b="1" dirty="0" err="1"/>
              <a:t>νάτου</a:t>
            </a:r>
            <a:r>
              <a:rPr lang="en-US" b="1" dirty="0"/>
              <a:t> </a:t>
            </a:r>
            <a:r>
              <a:rPr lang="en-US" b="1" dirty="0" err="1"/>
              <a:t>κ</a:t>
            </a:r>
            <a:r>
              <a:rPr lang="en-US" b="1" dirty="0"/>
              <a:t>α</a:t>
            </a:r>
            <a:r>
              <a:rPr lang="en-US" b="1" dirty="0" err="1"/>
              <a:t>ὶ</a:t>
            </a:r>
            <a:r>
              <a:rPr lang="en-US" b="1" dirty="0"/>
              <a:t> </a:t>
            </a:r>
            <a:r>
              <a:rPr lang="en-US" b="1" dirty="0" err="1"/>
              <a:t>φυγὴν</a:t>
            </a:r>
            <a:r>
              <a:rPr lang="en-US" b="1" dirty="0"/>
              <a:t> </a:t>
            </a:r>
            <a:r>
              <a:rPr lang="en-US" b="1" dirty="0" err="1"/>
              <a:t>τοῦ</a:t>
            </a:r>
            <a:r>
              <a:rPr lang="en-US" b="1" dirty="0"/>
              <a:t> </a:t>
            </a:r>
            <a:r>
              <a:rPr lang="en-US" b="1" dirty="0" err="1"/>
              <a:t>σώμ</a:t>
            </a:r>
            <a:r>
              <a:rPr lang="en-US" b="1" dirty="0"/>
              <a:t>α</a:t>
            </a:r>
            <a:r>
              <a:rPr lang="en-US" b="1" dirty="0" err="1"/>
              <a:t>τος</a:t>
            </a:r>
            <a:r>
              <a:rPr lang="en-US" b="1" dirty="0"/>
              <a:t> </a:t>
            </a:r>
            <a:r>
              <a:rPr lang="en-US" b="1" dirty="0" err="1"/>
              <a:t>οἱ</a:t>
            </a:r>
            <a:r>
              <a:rPr lang="en-US" b="1" dirty="0"/>
              <a:t> </a:t>
            </a:r>
            <a:r>
              <a:rPr lang="en-US" b="1" dirty="0" err="1"/>
              <a:t>Π</a:t>
            </a:r>
            <a:r>
              <a:rPr lang="en-US" b="1" dirty="0"/>
              <a:t>α</a:t>
            </a:r>
            <a:r>
              <a:rPr lang="en-US" b="1" dirty="0" err="1"/>
              <a:t>τέρες</a:t>
            </a:r>
            <a:r>
              <a:rPr lang="en-US" b="1" dirty="0"/>
              <a:t> </a:t>
            </a:r>
            <a:r>
              <a:rPr lang="en-US" b="1" dirty="0" err="1"/>
              <a:t>ἡμῶν</a:t>
            </a:r>
            <a:r>
              <a:rPr lang="en-US" b="1" dirty="0"/>
              <a:t> </a:t>
            </a:r>
            <a:r>
              <a:rPr lang="en-US" b="1" dirty="0" err="1"/>
              <a:t>ὀνομάζουσιν</a:t>
            </a:r>
            <a:r>
              <a:rPr lang="en-US" b="1" dirty="0"/>
              <a:t>.	</a:t>
            </a:r>
          </a:p>
          <a:p>
            <a:endParaRPr lang="el-GR" dirty="0"/>
          </a:p>
        </p:txBody>
      </p:sp>
    </p:spTree>
    <p:extLst>
      <p:ext uri="{BB962C8B-B14F-4D97-AF65-F5344CB8AC3E}">
        <p14:creationId xmlns:p14="http://schemas.microsoft.com/office/powerpoint/2010/main" val="524746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b="1" dirty="0"/>
              <a:t>53.</a:t>
            </a:r>
            <a:r>
              <a:rPr lang="en-US" dirty="0"/>
              <a:t> THOSE who improperly cherish the flesh and take thought for it to satisfy its desires </a:t>
            </a:r>
            <a:r>
              <a:rPr lang="en-US" b="1" dirty="0"/>
              <a:t>(Rom 13 14)</a:t>
            </a:r>
            <a:r>
              <a:rPr lang="en-US" dirty="0"/>
              <a:t> should blame the selves, not it Those who have obtained passionlessness of the soul by means of the body and who, to some extent, attain the contemplation of beings, recognize the grace of the Creator.	</a:t>
            </a:r>
            <a:endParaRPr lang="en-US" dirty="0" smtClean="0"/>
          </a:p>
          <a:p>
            <a:r>
              <a:rPr lang="en-US" sz="2400" b="1" dirty="0" err="1" smtClean="0"/>
              <a:t>νγ</a:t>
            </a:r>
            <a:r>
              <a:rPr lang="en-US" sz="2400" b="1" dirty="0"/>
              <a:t>' </a:t>
            </a:r>
            <a:r>
              <a:rPr lang="en-US" sz="2400" b="1" dirty="0" err="1"/>
              <a:t>Οἱ</a:t>
            </a:r>
            <a:r>
              <a:rPr lang="en-US" sz="2400" b="1" dirty="0"/>
              <a:t> </a:t>
            </a:r>
            <a:r>
              <a:rPr lang="en-US" sz="2400" b="1" dirty="0" err="1"/>
              <a:t>τὴν</a:t>
            </a:r>
            <a:r>
              <a:rPr lang="en-US" sz="2400" b="1" dirty="0"/>
              <a:t> </a:t>
            </a:r>
            <a:r>
              <a:rPr lang="en-US" sz="2400" b="1" dirty="0" err="1"/>
              <a:t>σάρκ</a:t>
            </a:r>
            <a:r>
              <a:rPr lang="en-US" sz="2400" b="1" dirty="0"/>
              <a:t>α </a:t>
            </a:r>
            <a:r>
              <a:rPr lang="en-US" sz="2400" b="1" dirty="0" err="1"/>
              <a:t>κ</a:t>
            </a:r>
            <a:r>
              <a:rPr lang="en-US" sz="2400" b="1" dirty="0"/>
              <a:t>α</a:t>
            </a:r>
            <a:r>
              <a:rPr lang="en-US" sz="2400" b="1" dirty="0" err="1"/>
              <a:t>κῶς</a:t>
            </a:r>
            <a:r>
              <a:rPr lang="en-US" sz="2400" b="1" dirty="0"/>
              <a:t> </a:t>
            </a:r>
            <a:r>
              <a:rPr lang="en-US" sz="2400" b="1" dirty="0" err="1"/>
              <a:t>δι</a:t>
            </a:r>
            <a:r>
              <a:rPr lang="en-US" sz="2400" b="1" dirty="0"/>
              <a:t>α</a:t>
            </a:r>
            <a:r>
              <a:rPr lang="en-US" sz="2400" b="1" dirty="0" err="1"/>
              <a:t>τρέφοντες</a:t>
            </a:r>
            <a:r>
              <a:rPr lang="en-US" sz="2400" b="1" dirty="0"/>
              <a:t> </a:t>
            </a:r>
            <a:r>
              <a:rPr lang="en-US" sz="2400" b="1" dirty="0" err="1"/>
              <a:t>κ</a:t>
            </a:r>
            <a:r>
              <a:rPr lang="en-US" sz="2400" b="1" dirty="0"/>
              <a:t>α</a:t>
            </a:r>
            <a:r>
              <a:rPr lang="en-US" sz="2400" b="1" dirty="0" err="1"/>
              <a:t>ὶ</a:t>
            </a:r>
            <a:r>
              <a:rPr lang="en-US" sz="2400" b="1" dirty="0"/>
              <a:t> π</a:t>
            </a:r>
            <a:r>
              <a:rPr lang="en-US" sz="2400" b="1" dirty="0" err="1"/>
              <a:t>ρόνοι</a:t>
            </a:r>
            <a:r>
              <a:rPr lang="en-US" sz="2400" b="1" dirty="0"/>
              <a:t>α</a:t>
            </a:r>
            <a:r>
              <a:rPr lang="en-US" sz="2400" b="1" dirty="0" err="1"/>
              <a:t>ν</a:t>
            </a:r>
            <a:r>
              <a:rPr lang="en-US" sz="2400" b="1" dirty="0"/>
              <a:t> α</a:t>
            </a:r>
            <a:r>
              <a:rPr lang="en-US" sz="2400" b="1" dirty="0" err="1"/>
              <a:t>ὐτῆς</a:t>
            </a:r>
            <a:r>
              <a:rPr lang="en-US" sz="2400" b="1" dirty="0"/>
              <a:t> </a:t>
            </a:r>
            <a:r>
              <a:rPr lang="en-US" sz="2400" b="1" dirty="0" err="1"/>
              <a:t>εἰς</a:t>
            </a:r>
            <a:r>
              <a:rPr lang="en-US" sz="2400" b="1" dirty="0"/>
              <a:t> </a:t>
            </a:r>
            <a:r>
              <a:rPr lang="en-US" sz="2400" b="1" dirty="0" err="1"/>
              <a:t>ἐ</a:t>
            </a:r>
            <a:r>
              <a:rPr lang="en-US" sz="2400" b="1" dirty="0"/>
              <a:t>π</a:t>
            </a:r>
            <a:r>
              <a:rPr lang="en-US" sz="2400" b="1" dirty="0" err="1"/>
              <a:t>ιθυμί</a:t>
            </a:r>
            <a:r>
              <a:rPr lang="en-US" sz="2400" b="1" dirty="0"/>
              <a:t>α</a:t>
            </a:r>
            <a:r>
              <a:rPr lang="en-US" sz="2400" b="1" dirty="0" err="1"/>
              <a:t>ς</a:t>
            </a:r>
            <a:r>
              <a:rPr lang="en-US" sz="2400" b="1" dirty="0"/>
              <a:t> π</a:t>
            </a:r>
            <a:r>
              <a:rPr lang="en-US" sz="2400" b="1" dirty="0" err="1"/>
              <a:t>οιούμενοι</a:t>
            </a:r>
            <a:r>
              <a:rPr lang="en-US" sz="2400" b="1" dirty="0"/>
              <a:t>͵ </a:t>
            </a:r>
            <a:r>
              <a:rPr lang="en-US" sz="2400" b="1" dirty="0" err="1"/>
              <a:t>ἑ</a:t>
            </a:r>
            <a:r>
              <a:rPr lang="en-US" sz="2400" b="1" dirty="0"/>
              <a:t>α</a:t>
            </a:r>
            <a:r>
              <a:rPr lang="en-US" sz="2400" b="1" dirty="0" err="1"/>
              <a:t>υτοὺς</a:t>
            </a:r>
            <a:r>
              <a:rPr lang="en-US" sz="2400" b="1" dirty="0"/>
              <a:t> </a:t>
            </a:r>
            <a:r>
              <a:rPr lang="en-US" sz="2400" b="1" dirty="0" err="1"/>
              <a:t>μὴ</a:t>
            </a:r>
            <a:r>
              <a:rPr lang="en-US" sz="2400" b="1" dirty="0"/>
              <a:t> </a:t>
            </a:r>
            <a:r>
              <a:rPr lang="en-US" sz="2400" b="1" dirty="0" err="1"/>
              <a:t>τ</a:t>
            </a:r>
            <a:r>
              <a:rPr lang="en-US" sz="2400" b="1" dirty="0"/>
              <a:t>α</a:t>
            </a:r>
            <a:r>
              <a:rPr lang="en-US" sz="2400" b="1" dirty="0" err="1"/>
              <a:t>ύτην</a:t>
            </a:r>
            <a:r>
              <a:rPr lang="en-US" sz="2400" b="1" dirty="0"/>
              <a:t> </a:t>
            </a:r>
            <a:r>
              <a:rPr lang="en-US" sz="2400" b="1" dirty="0" err="1"/>
              <a:t>κ</a:t>
            </a:r>
            <a:r>
              <a:rPr lang="en-US" sz="2400" b="1" dirty="0"/>
              <a:t>α</a:t>
            </a:r>
            <a:r>
              <a:rPr lang="en-US" sz="2400" b="1" dirty="0" err="1"/>
              <a:t>τ</a:t>
            </a:r>
            <a:r>
              <a:rPr lang="en-US" sz="2400" b="1" dirty="0"/>
              <a:t>α</a:t>
            </a:r>
            <a:r>
              <a:rPr lang="en-US" sz="2400" b="1" dirty="0" err="1"/>
              <a:t>μεμφέσθω</a:t>
            </a:r>
            <a:r>
              <a:rPr lang="en-US" sz="2400" b="1" dirty="0"/>
              <a:t> </a:t>
            </a:r>
            <a:r>
              <a:rPr lang="en-US" sz="2400" b="1" dirty="0" err="1"/>
              <a:t>σ</a:t>
            </a:r>
            <a:r>
              <a:rPr lang="en-US" sz="2400" b="1" dirty="0"/>
              <a:t>α</a:t>
            </a:r>
            <a:r>
              <a:rPr lang="en-US" sz="2400" b="1" dirty="0" err="1"/>
              <a:t>ν</a:t>
            </a:r>
            <a:r>
              <a:rPr lang="en-US" sz="2400" b="1" dirty="0"/>
              <a:t>· </a:t>
            </a:r>
            <a:r>
              <a:rPr lang="en-US" sz="2400" b="1" dirty="0" err="1"/>
              <a:t>ἴσ</a:t>
            </a:r>
            <a:r>
              <a:rPr lang="en-US" sz="2400" b="1" dirty="0"/>
              <a:t>α</a:t>
            </a:r>
            <a:r>
              <a:rPr lang="en-US" sz="2400" b="1" dirty="0" err="1"/>
              <a:t>σι</a:t>
            </a:r>
            <a:r>
              <a:rPr lang="en-US" sz="2400" b="1" dirty="0"/>
              <a:t> </a:t>
            </a:r>
            <a:r>
              <a:rPr lang="en-US" sz="2400" b="1" dirty="0" err="1"/>
              <a:t>γὰρ</a:t>
            </a:r>
            <a:r>
              <a:rPr lang="en-US" sz="2400" b="1" dirty="0"/>
              <a:t> </a:t>
            </a:r>
            <a:r>
              <a:rPr lang="en-US" sz="2400" b="1" dirty="0" err="1"/>
              <a:t>τὴν</a:t>
            </a:r>
            <a:r>
              <a:rPr lang="en-US" sz="2400" b="1" dirty="0"/>
              <a:t> </a:t>
            </a:r>
            <a:r>
              <a:rPr lang="en-US" sz="2400" b="1" dirty="0" err="1"/>
              <a:t>χάριν</a:t>
            </a:r>
            <a:r>
              <a:rPr lang="en-US" sz="2400" b="1" dirty="0"/>
              <a:t> </a:t>
            </a:r>
            <a:r>
              <a:rPr lang="en-US" sz="2400" b="1" dirty="0" err="1"/>
              <a:t>τοῦ</a:t>
            </a:r>
            <a:r>
              <a:rPr lang="en-US" sz="2400" b="1" dirty="0"/>
              <a:t> </a:t>
            </a:r>
            <a:r>
              <a:rPr lang="en-US" sz="2400" b="1" dirty="0" err="1"/>
              <a:t>Δημιουργοῦ</a:t>
            </a:r>
            <a:r>
              <a:rPr lang="en-US" sz="2400" b="1" dirty="0"/>
              <a:t> </a:t>
            </a:r>
            <a:r>
              <a:rPr lang="en-US" sz="2400" b="1" dirty="0" err="1"/>
              <a:t>οἱ</a:t>
            </a:r>
            <a:r>
              <a:rPr lang="en-US" sz="2400" b="1" dirty="0"/>
              <a:t> </a:t>
            </a:r>
            <a:r>
              <a:rPr lang="en-US" sz="2400" b="1" dirty="0" err="1"/>
              <a:t>τὴν</a:t>
            </a:r>
            <a:r>
              <a:rPr lang="en-US" sz="2400" b="1" dirty="0"/>
              <a:t> </a:t>
            </a:r>
            <a:r>
              <a:rPr lang="en-US" sz="2400" b="1" dirty="0" err="1"/>
              <a:t>τῆς</a:t>
            </a:r>
            <a:r>
              <a:rPr lang="en-US" sz="2400" b="1" dirty="0"/>
              <a:t> </a:t>
            </a:r>
            <a:r>
              <a:rPr lang="en-US" sz="2400" b="1" dirty="0" err="1"/>
              <a:t>ψυχῆς</a:t>
            </a:r>
            <a:r>
              <a:rPr lang="en-US" sz="2400" b="1" dirty="0"/>
              <a:t> </a:t>
            </a:r>
            <a:r>
              <a:rPr lang="en-US" sz="2400" b="1" dirty="0" err="1"/>
              <a:t>ἀ</a:t>
            </a:r>
            <a:r>
              <a:rPr lang="en-US" sz="2400" b="1" dirty="0"/>
              <a:t>π</a:t>
            </a:r>
            <a:r>
              <a:rPr lang="en-US" sz="2400" b="1" dirty="0" err="1"/>
              <a:t>άθει</a:t>
            </a:r>
            <a:r>
              <a:rPr lang="en-US" sz="2400" b="1" dirty="0"/>
              <a:t>α</a:t>
            </a:r>
            <a:r>
              <a:rPr lang="en-US" sz="2400" b="1" dirty="0" err="1"/>
              <a:t>ν</a:t>
            </a:r>
            <a:r>
              <a:rPr lang="en-US" sz="2400" b="1" dirty="0"/>
              <a:t> </a:t>
            </a:r>
            <a:r>
              <a:rPr lang="en-US" sz="2400" b="1" dirty="0" err="1"/>
              <a:t>διὰ</a:t>
            </a:r>
            <a:r>
              <a:rPr lang="en-US" sz="2400" b="1" dirty="0"/>
              <a:t> </a:t>
            </a:r>
            <a:r>
              <a:rPr lang="en-US" sz="2400" b="1" dirty="0" err="1"/>
              <a:t>τοῦ</a:t>
            </a:r>
            <a:r>
              <a:rPr lang="en-US" sz="2400" b="1" dirty="0"/>
              <a:t> </a:t>
            </a:r>
            <a:r>
              <a:rPr lang="en-US" sz="2400" b="1" dirty="0" err="1"/>
              <a:t>σώμ</a:t>
            </a:r>
            <a:r>
              <a:rPr lang="en-US" sz="2400" b="1" dirty="0"/>
              <a:t>α</a:t>
            </a:r>
            <a:r>
              <a:rPr lang="en-US" sz="2400" b="1" dirty="0" err="1"/>
              <a:t>τος</a:t>
            </a:r>
            <a:r>
              <a:rPr lang="en-US" sz="2400" b="1" dirty="0"/>
              <a:t> </a:t>
            </a:r>
            <a:r>
              <a:rPr lang="en-US" sz="2400" b="1" dirty="0" err="1"/>
              <a:t>τούτου</a:t>
            </a:r>
            <a:r>
              <a:rPr lang="en-US" sz="2400" b="1" dirty="0"/>
              <a:t> </a:t>
            </a:r>
            <a:r>
              <a:rPr lang="en-US" sz="2400" b="1" dirty="0" err="1"/>
              <a:t>κτησάμενοι</a:t>
            </a:r>
            <a:r>
              <a:rPr lang="en-US" sz="2400" b="1" dirty="0"/>
              <a:t> </a:t>
            </a:r>
            <a:r>
              <a:rPr lang="en-US" sz="2400" b="1" dirty="0" err="1"/>
              <a:t>κ</a:t>
            </a:r>
            <a:r>
              <a:rPr lang="en-US" sz="2400" b="1" dirty="0"/>
              <a:t>α</a:t>
            </a:r>
            <a:r>
              <a:rPr lang="en-US" sz="2400" b="1" dirty="0" err="1"/>
              <a:t>ὶ</a:t>
            </a:r>
            <a:r>
              <a:rPr lang="en-US" sz="2400" b="1" dirty="0"/>
              <a:t> </a:t>
            </a:r>
            <a:r>
              <a:rPr lang="en-US" sz="2400" b="1" dirty="0" err="1"/>
              <a:t>τῇ</a:t>
            </a:r>
            <a:r>
              <a:rPr lang="en-US" sz="2400" b="1" dirty="0"/>
              <a:t> </a:t>
            </a:r>
            <a:r>
              <a:rPr lang="en-US" sz="2400" b="1" dirty="0" err="1"/>
              <a:t>τῶν</a:t>
            </a:r>
            <a:r>
              <a:rPr lang="en-US" sz="2400" b="1" dirty="0"/>
              <a:t> </a:t>
            </a:r>
            <a:r>
              <a:rPr lang="en-US" sz="2400" b="1" dirty="0" err="1"/>
              <a:t>ὄντων</a:t>
            </a:r>
            <a:r>
              <a:rPr lang="en-US" sz="2400" b="1" dirty="0"/>
              <a:t> </a:t>
            </a:r>
            <a:r>
              <a:rPr lang="en-US" sz="2400" b="1" dirty="0" err="1"/>
              <a:t>θεωρίᾳ</a:t>
            </a:r>
            <a:r>
              <a:rPr lang="en-US" sz="2400" b="1" dirty="0"/>
              <a:t> π</a:t>
            </a:r>
            <a:r>
              <a:rPr lang="en-US" sz="2400" b="1" dirty="0" err="1"/>
              <a:t>οσῶς</a:t>
            </a:r>
            <a:r>
              <a:rPr lang="en-US" sz="2400" b="1" dirty="0"/>
              <a:t> </a:t>
            </a:r>
            <a:r>
              <a:rPr lang="en-US" sz="2400" b="1" dirty="0" err="1"/>
              <a:t>ἐ</a:t>
            </a:r>
            <a:r>
              <a:rPr lang="en-US" sz="2400" b="1" dirty="0"/>
              <a:t>π</a:t>
            </a:r>
            <a:r>
              <a:rPr lang="en-US" sz="2400" b="1" dirty="0" err="1"/>
              <a:t>ι</a:t>
            </a:r>
            <a:r>
              <a:rPr lang="en-US" sz="2400" b="1" dirty="0"/>
              <a:t>β</a:t>
            </a:r>
            <a:r>
              <a:rPr lang="en-US" sz="2400" b="1" dirty="0" err="1"/>
              <a:t>άλλοντες</a:t>
            </a:r>
            <a:r>
              <a:rPr lang="en-US" sz="2400" b="1" dirty="0"/>
              <a:t>.</a:t>
            </a:r>
            <a:r>
              <a:rPr lang="en-US" sz="2400" dirty="0"/>
              <a:t>	</a:t>
            </a:r>
          </a:p>
          <a:p>
            <a:r>
              <a:rPr lang="en-US" dirty="0"/>
              <a:t> </a:t>
            </a:r>
            <a:endParaRPr lang="el-GR" dirty="0"/>
          </a:p>
        </p:txBody>
      </p:sp>
    </p:spTree>
    <p:extLst>
      <p:ext uri="{BB962C8B-B14F-4D97-AF65-F5344CB8AC3E}">
        <p14:creationId xmlns:p14="http://schemas.microsoft.com/office/powerpoint/2010/main" val="307536999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Evagrius, </a:t>
            </a:r>
            <a:r>
              <a:rPr lang="en-US" dirty="0">
                <a:solidFill>
                  <a:srgbClr val="FF0000"/>
                </a:solidFill>
              </a:rPr>
              <a:t>P</a:t>
            </a:r>
            <a:r>
              <a:rPr lang="en-US" dirty="0" smtClean="0">
                <a:solidFill>
                  <a:srgbClr val="FF0000"/>
                </a:solidFill>
              </a:rPr>
              <a:t>eri Logismon</a:t>
            </a:r>
            <a:endParaRPr lang="en-US" dirty="0">
              <a:solidFill>
                <a:srgbClr val="FF0000"/>
              </a:solidFill>
            </a:endParaRPr>
          </a:p>
        </p:txBody>
      </p:sp>
      <p:sp>
        <p:nvSpPr>
          <p:cNvPr id="5" name="Content Placeholder 4"/>
          <p:cNvSpPr>
            <a:spLocks noGrp="1"/>
          </p:cNvSpPr>
          <p:nvPr>
            <p:ph idx="1"/>
          </p:nvPr>
        </p:nvSpPr>
        <p:spPr/>
        <p:txBody>
          <a:bodyPr>
            <a:normAutofit fontScale="85000" lnSpcReduction="20000"/>
          </a:bodyPr>
          <a:lstStyle/>
          <a:p>
            <a:r>
              <a:rPr lang="en-US" dirty="0"/>
              <a:t>1. </a:t>
            </a:r>
            <a:r>
              <a:rPr lang="en-US" dirty="0" smtClean="0"/>
              <a:t>Cont’d</a:t>
            </a:r>
          </a:p>
          <a:p>
            <a:r>
              <a:rPr lang="en-US" dirty="0"/>
              <a:t>All the rest march behind and receive the wounded whom these three pass along to them.	</a:t>
            </a:r>
            <a:r>
              <a:rPr lang="en-US" sz="2600" b="1" dirty="0" err="1"/>
              <a:t>Οἱ</a:t>
            </a:r>
            <a:r>
              <a:rPr lang="en-US" sz="2600" b="1" dirty="0"/>
              <a:t> </a:t>
            </a:r>
            <a:r>
              <a:rPr lang="en-US" sz="2600" b="1" dirty="0" err="1"/>
              <a:t>δ</a:t>
            </a:r>
            <a:r>
              <a:rPr lang="en-US" sz="2600" b="1" dirty="0"/>
              <a:t>' </a:t>
            </a:r>
            <a:r>
              <a:rPr lang="en-US" sz="2600" b="1" dirty="0" err="1"/>
              <a:t>ἄλλοι</a:t>
            </a:r>
            <a:r>
              <a:rPr lang="en-US" sz="2600" b="1" dirty="0"/>
              <a:t> π</a:t>
            </a:r>
            <a:r>
              <a:rPr lang="en-US" sz="2600" b="1" dirty="0" err="1"/>
              <a:t>άντες</a:t>
            </a:r>
            <a:r>
              <a:rPr lang="en-US" sz="2600" b="1" dirty="0"/>
              <a:t> </a:t>
            </a:r>
            <a:r>
              <a:rPr lang="en-US" sz="2600" b="1" dirty="0" err="1"/>
              <a:t>κ</a:t>
            </a:r>
            <a:r>
              <a:rPr lang="en-US" sz="2600" b="1" dirty="0"/>
              <a:t>α</a:t>
            </a:r>
            <a:r>
              <a:rPr lang="en-US" sz="2600" b="1" dirty="0" err="1"/>
              <a:t>τό</a:t>
            </a:r>
            <a:r>
              <a:rPr lang="en-US" sz="2600" b="1" dirty="0"/>
              <a:t>π</a:t>
            </a:r>
            <a:r>
              <a:rPr lang="en-US" sz="2600" b="1" dirty="0" err="1"/>
              <a:t>ιν</a:t>
            </a:r>
            <a:r>
              <a:rPr lang="en-US" sz="2600" b="1" dirty="0"/>
              <a:t> </a:t>
            </a:r>
            <a:r>
              <a:rPr lang="en-US" sz="2600" b="1" dirty="0" err="1"/>
              <a:t>τούτων</a:t>
            </a:r>
            <a:r>
              <a:rPr lang="en-US" sz="2600" b="1" dirty="0"/>
              <a:t> βα</a:t>
            </a:r>
            <a:r>
              <a:rPr lang="en-US" sz="2600" b="1" dirty="0" err="1"/>
              <a:t>δίζοντες</a:t>
            </a:r>
            <a:r>
              <a:rPr lang="en-US" sz="2600" b="1" dirty="0"/>
              <a:t>, </a:t>
            </a:r>
            <a:r>
              <a:rPr lang="en-US" sz="2600" b="1" dirty="0" err="1"/>
              <a:t>τοὺς</a:t>
            </a:r>
            <a:r>
              <a:rPr lang="en-US" sz="2600" b="1" dirty="0"/>
              <a:t> </a:t>
            </a:r>
            <a:r>
              <a:rPr lang="en-US" sz="2600" b="1" dirty="0" err="1"/>
              <a:t>ὑ</a:t>
            </a:r>
            <a:r>
              <a:rPr lang="en-US" sz="2600" b="1" dirty="0"/>
              <a:t>π</a:t>
            </a:r>
            <a:r>
              <a:rPr lang="en-US" sz="2600" b="1" dirty="0" err="1"/>
              <a:t>ὸ</a:t>
            </a:r>
            <a:r>
              <a:rPr lang="en-US" sz="2600" b="1" dirty="0"/>
              <a:t> </a:t>
            </a:r>
            <a:r>
              <a:rPr lang="en-US" sz="2600" b="1" dirty="0" err="1"/>
              <a:t>τούτων</a:t>
            </a:r>
            <a:r>
              <a:rPr lang="en-US" sz="2600" b="1" dirty="0"/>
              <a:t> [79.1201a] </a:t>
            </a:r>
            <a:r>
              <a:rPr lang="en-US" sz="2600" b="1" dirty="0" err="1"/>
              <a:t>τιτρωσκομένους</a:t>
            </a:r>
            <a:r>
              <a:rPr lang="en-US" sz="2600" b="1" dirty="0"/>
              <a:t> </a:t>
            </a:r>
            <a:r>
              <a:rPr lang="en-US" sz="2600" b="1" dirty="0" err="1"/>
              <a:t>δι</a:t>
            </a:r>
            <a:r>
              <a:rPr lang="en-US" sz="2600" b="1" dirty="0"/>
              <a:t>α</a:t>
            </a:r>
            <a:r>
              <a:rPr lang="en-US" sz="2600" b="1" dirty="0" err="1"/>
              <a:t>δ́εχοντ</a:t>
            </a:r>
            <a:r>
              <a:rPr lang="en-US" sz="2600" b="1" dirty="0"/>
              <a:t>α</a:t>
            </a:r>
            <a:r>
              <a:rPr lang="en-US" sz="2600" b="1" dirty="0" err="1"/>
              <a:t>ι</a:t>
            </a:r>
            <a:r>
              <a:rPr lang="en-US" sz="2600" b="1" dirty="0"/>
              <a:t>.</a:t>
            </a:r>
            <a:r>
              <a:rPr lang="en-US" sz="2600" dirty="0"/>
              <a:t>	</a:t>
            </a:r>
          </a:p>
          <a:p>
            <a:r>
              <a:rPr lang="en-US" b="1" dirty="0"/>
              <a:t>[1]</a:t>
            </a:r>
            <a:r>
              <a:rPr lang="en-US" dirty="0"/>
              <a:t> For it is impossible to fall into the spirit of adultery, unless one has succumbed to gluttony;</a:t>
            </a:r>
          </a:p>
          <a:p>
            <a:r>
              <a:rPr lang="el-GR" b="1" dirty="0"/>
              <a:t>[2]</a:t>
            </a:r>
            <a:r>
              <a:rPr lang="el-GR" dirty="0"/>
              <a:t> it is impossible to be agitated by anger, unless one covets and fights for food, or money, or fame;	</a:t>
            </a:r>
            <a:r>
              <a:rPr lang="el-GR" sz="2400" b="1" dirty="0"/>
              <a:t>Οὐκ ἔστι γὰρ ἐμπεσεῖν εἰς χεῖρας τοῦ πνεύματος τῆς πορνείας, μὴ ὑπὸ τῆς γαστριμαργίας καταπεσόντα·</a:t>
            </a:r>
            <a:endParaRPr lang="el-GR" sz="2400" dirty="0"/>
          </a:p>
          <a:p>
            <a:r>
              <a:rPr lang="el-GR" sz="2400" b="1" dirty="0"/>
              <a:t>καὶ οὐκ ἔστι ταράξαι θυμὸν, μὴ ὑπὲρ βρωμάτων ἢ χρημάτων, ἢ δόξης ἀλόγων ἐπιθυμιῶν μαχόμενον·	</a:t>
            </a:r>
          </a:p>
          <a:p>
            <a:endParaRPr lang="el-GR" b="1" dirty="0"/>
          </a:p>
          <a:p>
            <a:endParaRPr lang="en-US" dirty="0"/>
          </a:p>
        </p:txBody>
      </p:sp>
    </p:spTree>
    <p:extLst>
      <p:ext uri="{BB962C8B-B14F-4D97-AF65-F5344CB8AC3E}">
        <p14:creationId xmlns:p14="http://schemas.microsoft.com/office/powerpoint/2010/main" val="286042434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b="1" dirty="0"/>
              <a:t>54.</a:t>
            </a:r>
            <a:r>
              <a:rPr lang="en-US" dirty="0"/>
              <a:t> WHEN the demons, attacking the desiring part of the soul (</a:t>
            </a:r>
            <a:r>
              <a:rPr lang="en-US" i="1" dirty="0" err="1"/>
              <a:t>epithumetikon</a:t>
            </a:r>
            <a:r>
              <a:rPr lang="en-US" dirty="0"/>
              <a:t>) through dreams, show us things like meetings with friends, family feasts, women dancing and other such things which produce pleasure, and we run to meet them, then we are sick in the [desiring] part of [our soul] and passion </a:t>
            </a:r>
            <a:r>
              <a:rPr lang="en-US" dirty="0" smtClean="0"/>
              <a:t>prevails. …</a:t>
            </a:r>
          </a:p>
          <a:p>
            <a:r>
              <a:rPr lang="en-US" dirty="0" smtClean="0"/>
              <a:t>.</a:t>
            </a:r>
            <a:r>
              <a:rPr lang="en-US" sz="2400" dirty="0"/>
              <a:t>	</a:t>
            </a:r>
            <a:r>
              <a:rPr lang="en-US" sz="2400" b="1" dirty="0" err="1"/>
              <a:t>νδ</a:t>
            </a:r>
            <a:r>
              <a:rPr lang="en-US" sz="2400" b="1" dirty="0"/>
              <a:t>' </a:t>
            </a:r>
            <a:r>
              <a:rPr lang="en-US" sz="2400" b="1" dirty="0" err="1"/>
              <a:t>Ὅτ</a:t>
            </a:r>
            <a:r>
              <a:rPr lang="en-US" sz="2400" b="1" dirty="0"/>
              <a:t>α</a:t>
            </a:r>
            <a:r>
              <a:rPr lang="en-US" sz="2400" b="1" dirty="0" err="1"/>
              <a:t>ν</a:t>
            </a:r>
            <a:r>
              <a:rPr lang="en-US" sz="2400" b="1" dirty="0"/>
              <a:t> </a:t>
            </a:r>
            <a:r>
              <a:rPr lang="en-US" sz="2400" b="1" dirty="0" err="1"/>
              <a:t>ἐν</a:t>
            </a:r>
            <a:r>
              <a:rPr lang="en-US" sz="2400" b="1" dirty="0"/>
              <a:t> </a:t>
            </a:r>
            <a:r>
              <a:rPr lang="en-US" sz="2400" b="1" dirty="0" err="1"/>
              <a:t>τ</a:t>
            </a:r>
            <a:r>
              <a:rPr lang="en-US" sz="2400" b="1" dirty="0"/>
              <a:t>α</a:t>
            </a:r>
            <a:r>
              <a:rPr lang="en-US" sz="2400" b="1" dirty="0" err="1"/>
              <a:t>ῖς</a:t>
            </a:r>
            <a:r>
              <a:rPr lang="en-US" sz="2400" b="1" dirty="0"/>
              <a:t> </a:t>
            </a:r>
            <a:r>
              <a:rPr lang="en-US" sz="2400" b="1" dirty="0" err="1"/>
              <a:t>κ</a:t>
            </a:r>
            <a:r>
              <a:rPr lang="en-US" sz="2400" b="1" dirty="0"/>
              <a:t>α</a:t>
            </a:r>
            <a:r>
              <a:rPr lang="en-US" sz="2400" b="1" dirty="0" err="1"/>
              <a:t>θ</a:t>
            </a:r>
            <a:r>
              <a:rPr lang="en-US" sz="2400" b="1" dirty="0"/>
              <a:t>΄ </a:t>
            </a:r>
            <a:r>
              <a:rPr lang="en-US" sz="2400" b="1" dirty="0" err="1"/>
              <a:t>ὕ</a:t>
            </a:r>
            <a:r>
              <a:rPr lang="en-US" sz="2400" b="1" dirty="0"/>
              <a:t>π</a:t>
            </a:r>
            <a:r>
              <a:rPr lang="en-US" sz="2400" b="1" dirty="0" err="1"/>
              <a:t>νον</a:t>
            </a:r>
            <a:r>
              <a:rPr lang="en-US" sz="2400" b="1" dirty="0"/>
              <a:t> </a:t>
            </a:r>
            <a:r>
              <a:rPr lang="en-US" sz="2400" b="1" dirty="0" err="1"/>
              <a:t>φ</a:t>
            </a:r>
            <a:r>
              <a:rPr lang="en-US" sz="2400" b="1" dirty="0"/>
              <a:t>α</a:t>
            </a:r>
            <a:r>
              <a:rPr lang="en-US" sz="2400" b="1" dirty="0" err="1"/>
              <a:t>ντ</a:t>
            </a:r>
            <a:r>
              <a:rPr lang="en-US" sz="2400" b="1" dirty="0"/>
              <a:t>α</a:t>
            </a:r>
            <a:r>
              <a:rPr lang="en-US" sz="2400" b="1" dirty="0" err="1"/>
              <a:t>σί</a:t>
            </a:r>
            <a:r>
              <a:rPr lang="en-US" sz="2400" b="1" dirty="0"/>
              <a:t>α</a:t>
            </a:r>
            <a:r>
              <a:rPr lang="en-US" sz="2400" b="1" dirty="0" err="1"/>
              <a:t>ις</a:t>
            </a:r>
            <a:r>
              <a:rPr lang="en-US" sz="2400" b="1" dirty="0"/>
              <a:t> </a:t>
            </a:r>
            <a:r>
              <a:rPr lang="en-US" sz="2400" b="1" dirty="0" err="1"/>
              <a:t>τῷ</a:t>
            </a:r>
            <a:r>
              <a:rPr lang="en-US" sz="2400" b="1" dirty="0"/>
              <a:t> </a:t>
            </a:r>
            <a:r>
              <a:rPr lang="en-US" sz="2400" b="1" dirty="0" err="1"/>
              <a:t>ἐ</a:t>
            </a:r>
            <a:r>
              <a:rPr lang="en-US" sz="2400" b="1" dirty="0"/>
              <a:t>π</a:t>
            </a:r>
            <a:r>
              <a:rPr lang="en-US" sz="2400" b="1" dirty="0" err="1"/>
              <a:t>ιθυμητικῷ</a:t>
            </a:r>
            <a:r>
              <a:rPr lang="en-US" sz="2400" b="1" dirty="0"/>
              <a:t> </a:t>
            </a:r>
            <a:r>
              <a:rPr lang="en-US" sz="2400" b="1" dirty="0" err="1"/>
              <a:t>μέρει</a:t>
            </a:r>
            <a:r>
              <a:rPr lang="en-US" sz="2400" b="1" dirty="0"/>
              <a:t> π</a:t>
            </a:r>
            <a:r>
              <a:rPr lang="en-US" sz="2400" b="1" dirty="0" err="1"/>
              <a:t>ολεμοῦντες</a:t>
            </a:r>
            <a:r>
              <a:rPr lang="en-US" sz="2400" b="1" dirty="0"/>
              <a:t> </a:t>
            </a:r>
            <a:r>
              <a:rPr lang="en-US" sz="2400" b="1" dirty="0" err="1"/>
              <a:t>οἱ</a:t>
            </a:r>
            <a:r>
              <a:rPr lang="en-US" sz="2400" b="1" dirty="0"/>
              <a:t> </a:t>
            </a:r>
            <a:r>
              <a:rPr lang="en-US" sz="2400" b="1" dirty="0" err="1"/>
              <a:t>δ</a:t>
            </a:r>
            <a:r>
              <a:rPr lang="en-US" sz="2400" b="1" dirty="0"/>
              <a:t>α</a:t>
            </a:r>
            <a:r>
              <a:rPr lang="en-US" sz="2400" b="1" dirty="0" err="1"/>
              <a:t>ίμονες</a:t>
            </a:r>
            <a:r>
              <a:rPr lang="en-US" sz="2400" b="1" dirty="0"/>
              <a:t> α</a:t>
            </a:r>
            <a:r>
              <a:rPr lang="en-US" sz="2400" b="1" dirty="0" err="1"/>
              <a:t>ὐτοὶ</a:t>
            </a:r>
            <a:r>
              <a:rPr lang="en-US" sz="2400" b="1" dirty="0"/>
              <a:t> </a:t>
            </a:r>
            <a:r>
              <a:rPr lang="en-US" sz="2400" b="1" dirty="0" err="1"/>
              <a:t>μὲν</a:t>
            </a:r>
            <a:r>
              <a:rPr lang="en-US" sz="2400" b="1" dirty="0"/>
              <a:t> </a:t>
            </a:r>
            <a:r>
              <a:rPr lang="en-US" sz="2400" b="1" dirty="0" err="1"/>
              <a:t>δεικνύωσιν</a:t>
            </a:r>
            <a:r>
              <a:rPr lang="en-US" sz="2400" b="1" dirty="0"/>
              <a:t>͵ </a:t>
            </a:r>
            <a:r>
              <a:rPr lang="en-US" sz="2400" b="1" dirty="0" err="1"/>
              <a:t>ἡμεῖς</a:t>
            </a:r>
            <a:r>
              <a:rPr lang="en-US" sz="2400" b="1" dirty="0"/>
              <a:t> </a:t>
            </a:r>
            <a:r>
              <a:rPr lang="en-US" sz="2400" b="1" dirty="0" err="1"/>
              <a:t>δὲ</a:t>
            </a:r>
            <a:r>
              <a:rPr lang="en-US" sz="2400" b="1" dirty="0"/>
              <a:t> π</a:t>
            </a:r>
            <a:r>
              <a:rPr lang="en-US" sz="2400" b="1" dirty="0" err="1"/>
              <a:t>ροστρέχωμεν</a:t>
            </a:r>
            <a:r>
              <a:rPr lang="en-US" sz="2400" b="1" dirty="0"/>
              <a:t>͵ </a:t>
            </a:r>
            <a:r>
              <a:rPr lang="en-US" sz="2400" b="1" dirty="0" err="1"/>
              <a:t>συντυχί</a:t>
            </a:r>
            <a:r>
              <a:rPr lang="en-US" sz="2400" b="1" dirty="0"/>
              <a:t>α</a:t>
            </a:r>
            <a:r>
              <a:rPr lang="en-US" sz="2400" b="1" dirty="0" err="1"/>
              <a:t>ς</a:t>
            </a:r>
            <a:r>
              <a:rPr lang="en-US" sz="2400" b="1" dirty="0"/>
              <a:t> </a:t>
            </a:r>
            <a:r>
              <a:rPr lang="en-US" sz="2400" b="1" dirty="0" err="1"/>
              <a:t>γνωρίμων</a:t>
            </a:r>
            <a:r>
              <a:rPr lang="en-US" sz="2400" b="1" dirty="0"/>
              <a:t> </a:t>
            </a:r>
            <a:r>
              <a:rPr lang="en-US" sz="2400" b="1" dirty="0" err="1"/>
              <a:t>κ</a:t>
            </a:r>
            <a:r>
              <a:rPr lang="en-US" sz="2400" b="1" dirty="0"/>
              <a:t>α</a:t>
            </a:r>
            <a:r>
              <a:rPr lang="en-US" sz="2400" b="1" dirty="0" err="1"/>
              <a:t>ὶ</a:t>
            </a:r>
            <a:r>
              <a:rPr lang="en-US" sz="2400" b="1" dirty="0"/>
              <a:t> </a:t>
            </a:r>
            <a:r>
              <a:rPr lang="en-US" sz="2400" b="1" dirty="0" err="1"/>
              <a:t>συμ</a:t>
            </a:r>
            <a:r>
              <a:rPr lang="en-US" sz="2400" b="1" dirty="0"/>
              <a:t>π</a:t>
            </a:r>
            <a:r>
              <a:rPr lang="en-US" sz="2400" b="1" dirty="0" err="1"/>
              <a:t>όσι</a:t>
            </a:r>
            <a:r>
              <a:rPr lang="en-US" sz="2400" b="1" dirty="0"/>
              <a:t>α </a:t>
            </a:r>
            <a:r>
              <a:rPr lang="en-US" sz="2400" b="1" dirty="0" err="1"/>
              <a:t>συγγενῶν</a:t>
            </a:r>
            <a:r>
              <a:rPr lang="en-US" sz="2400" b="1" dirty="0"/>
              <a:t> </a:t>
            </a:r>
            <a:r>
              <a:rPr lang="en-US" sz="2400" b="1" dirty="0" err="1"/>
              <a:t>κ</a:t>
            </a:r>
            <a:r>
              <a:rPr lang="en-US" sz="2400" b="1" dirty="0"/>
              <a:t>α</a:t>
            </a:r>
            <a:r>
              <a:rPr lang="en-US" sz="2400" b="1" dirty="0" err="1"/>
              <a:t>ὶ</a:t>
            </a:r>
            <a:r>
              <a:rPr lang="en-US" sz="2400" b="1" dirty="0"/>
              <a:t> </a:t>
            </a:r>
            <a:r>
              <a:rPr lang="en-US" sz="2400" b="1" dirty="0" err="1"/>
              <a:t>χοροὺς</a:t>
            </a:r>
            <a:r>
              <a:rPr lang="en-US" sz="2400" b="1" dirty="0"/>
              <a:t> </a:t>
            </a:r>
            <a:r>
              <a:rPr lang="en-US" sz="2400" b="1" dirty="0" err="1"/>
              <a:t>γυν</a:t>
            </a:r>
            <a:r>
              <a:rPr lang="en-US" sz="2400" b="1" dirty="0"/>
              <a:t>α</a:t>
            </a:r>
            <a:r>
              <a:rPr lang="en-US" sz="2400" b="1" dirty="0" err="1"/>
              <a:t>ικῶν</a:t>
            </a:r>
            <a:r>
              <a:rPr lang="en-US" sz="2400" b="1" dirty="0"/>
              <a:t> </a:t>
            </a:r>
            <a:r>
              <a:rPr lang="en-US" sz="2400" b="1" dirty="0" err="1"/>
              <a:t>κ</a:t>
            </a:r>
            <a:r>
              <a:rPr lang="en-US" sz="2400" b="1" dirty="0"/>
              <a:t>α</a:t>
            </a:r>
            <a:r>
              <a:rPr lang="en-US" sz="2400" b="1" dirty="0" err="1"/>
              <a:t>ὶ</a:t>
            </a:r>
            <a:r>
              <a:rPr lang="en-US" sz="2400" b="1" dirty="0"/>
              <a:t> </a:t>
            </a:r>
            <a:r>
              <a:rPr lang="en-US" sz="2400" b="1" dirty="0" err="1"/>
              <a:t>ὅσ</a:t>
            </a:r>
            <a:r>
              <a:rPr lang="en-US" sz="2400" b="1" dirty="0"/>
              <a:t>α </a:t>
            </a:r>
            <a:r>
              <a:rPr lang="en-US" sz="2400" b="1" dirty="0" err="1"/>
              <a:t>ἄλλ</a:t>
            </a:r>
            <a:r>
              <a:rPr lang="en-US" sz="2400" b="1" dirty="0"/>
              <a:t>α </a:t>
            </a:r>
            <a:r>
              <a:rPr lang="en-US" sz="2400" b="1" dirty="0" err="1"/>
              <a:t>τοι</a:t>
            </a:r>
            <a:r>
              <a:rPr lang="en-US" sz="2400" b="1" dirty="0"/>
              <a:t>α</a:t>
            </a:r>
            <a:r>
              <a:rPr lang="en-US" sz="2400" b="1" dirty="0" err="1"/>
              <a:t>ῦτ</a:t>
            </a:r>
            <a:r>
              <a:rPr lang="en-US" sz="2400" b="1" dirty="0"/>
              <a:t>α </a:t>
            </a:r>
            <a:r>
              <a:rPr lang="en-US" sz="2400" b="1" dirty="0" err="1"/>
              <a:t>ἡδονῶν</a:t>
            </a:r>
            <a:r>
              <a:rPr lang="en-US" sz="2400" b="1" dirty="0"/>
              <a:t> </a:t>
            </a:r>
            <a:r>
              <a:rPr lang="en-US" sz="2400" b="1" dirty="0" err="1"/>
              <a:t>ἀ</a:t>
            </a:r>
            <a:r>
              <a:rPr lang="en-US" sz="2400" b="1" dirty="0"/>
              <a:t>π</a:t>
            </a:r>
            <a:r>
              <a:rPr lang="en-US" sz="2400" b="1" dirty="0" err="1"/>
              <a:t>οτελεστικά</a:t>
            </a:r>
            <a:r>
              <a:rPr lang="en-US" sz="2400" b="1" dirty="0"/>
              <a:t>͵ </a:t>
            </a:r>
            <a:r>
              <a:rPr lang="en-US" sz="2400" b="1" dirty="0" err="1"/>
              <a:t>ἐν</a:t>
            </a:r>
            <a:r>
              <a:rPr lang="en-US" sz="2400" b="1" dirty="0"/>
              <a:t> </a:t>
            </a:r>
            <a:r>
              <a:rPr lang="en-US" sz="2400" b="1" dirty="0" err="1"/>
              <a:t>τούτῳ</a:t>
            </a:r>
            <a:r>
              <a:rPr lang="en-US" sz="2400" b="1" dirty="0"/>
              <a:t> </a:t>
            </a:r>
            <a:r>
              <a:rPr lang="en-US" sz="2400" b="1" dirty="0" err="1"/>
              <a:t>τῷ</a:t>
            </a:r>
            <a:r>
              <a:rPr lang="en-US" sz="2400" b="1" dirty="0"/>
              <a:t> </a:t>
            </a:r>
            <a:r>
              <a:rPr lang="en-US" sz="2400" b="1" dirty="0" err="1"/>
              <a:t>μέρει</a:t>
            </a:r>
            <a:r>
              <a:rPr lang="en-US" sz="2400" b="1" dirty="0"/>
              <a:t> </a:t>
            </a:r>
            <a:r>
              <a:rPr lang="en-US" sz="2400" b="1" dirty="0" err="1"/>
              <a:t>νοσοῦμεν</a:t>
            </a:r>
            <a:r>
              <a:rPr lang="en-US" sz="2400" b="1" dirty="0"/>
              <a:t> </a:t>
            </a:r>
            <a:r>
              <a:rPr lang="en-US" sz="2400" b="1" dirty="0" err="1"/>
              <a:t>κ</a:t>
            </a:r>
            <a:r>
              <a:rPr lang="en-US" sz="2400" b="1" dirty="0"/>
              <a:t>α</a:t>
            </a:r>
            <a:r>
              <a:rPr lang="en-US" sz="2400" b="1" dirty="0" err="1"/>
              <a:t>ὶ</a:t>
            </a:r>
            <a:r>
              <a:rPr lang="en-US" sz="2400" b="1" dirty="0"/>
              <a:t> </a:t>
            </a:r>
            <a:r>
              <a:rPr lang="en-US" sz="2400" b="1" dirty="0" err="1"/>
              <a:t>τὸ</a:t>
            </a:r>
            <a:r>
              <a:rPr lang="en-US" sz="2400" b="1" dirty="0"/>
              <a:t> π</a:t>
            </a:r>
            <a:r>
              <a:rPr lang="en-US" sz="2400" b="1" dirty="0" err="1"/>
              <a:t>άθος</a:t>
            </a:r>
            <a:r>
              <a:rPr lang="en-US" sz="2400" b="1" dirty="0"/>
              <a:t> </a:t>
            </a:r>
            <a:r>
              <a:rPr lang="en-US" sz="2400" b="1" dirty="0" err="1"/>
              <a:t>ἰσχύει</a:t>
            </a:r>
            <a:r>
              <a:rPr lang="en-US" sz="2400" b="1" dirty="0"/>
              <a:t>.	</a:t>
            </a:r>
            <a:r>
              <a:rPr lang="en-US" sz="2400" b="1" dirty="0" smtClean="0"/>
              <a:t>…</a:t>
            </a:r>
            <a:endParaRPr lang="en-US" sz="2400" b="1" dirty="0"/>
          </a:p>
          <a:p>
            <a:r>
              <a:rPr lang="en-US" sz="2400" dirty="0"/>
              <a:t> </a:t>
            </a:r>
            <a:endParaRPr lang="el-GR" sz="2400" dirty="0"/>
          </a:p>
        </p:txBody>
      </p:sp>
    </p:spTree>
    <p:extLst>
      <p:ext uri="{BB962C8B-B14F-4D97-AF65-F5344CB8AC3E}">
        <p14:creationId xmlns:p14="http://schemas.microsoft.com/office/powerpoint/2010/main" val="3542079309"/>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b="1" dirty="0"/>
              <a:t>56.</a:t>
            </a:r>
            <a:r>
              <a:rPr lang="en-US" dirty="0"/>
              <a:t> WE shall </a:t>
            </a:r>
            <a:r>
              <a:rPr lang="en-US" dirty="0" err="1"/>
              <a:t>recognise</a:t>
            </a:r>
            <a:r>
              <a:rPr lang="en-US" dirty="0"/>
              <a:t> the signs of passionlessness through our [tempting-] thoughts (</a:t>
            </a:r>
            <a:r>
              <a:rPr lang="en-US" i="1" dirty="0"/>
              <a:t>logismoi</a:t>
            </a:r>
            <a:r>
              <a:rPr lang="en-US" dirty="0"/>
              <a:t>) during the day and through our dreams at </a:t>
            </a:r>
            <a:r>
              <a:rPr lang="en-US" dirty="0" smtClean="0"/>
              <a:t>night…</a:t>
            </a:r>
            <a:r>
              <a:rPr lang="en-US" sz="2400" dirty="0"/>
              <a:t> </a:t>
            </a:r>
            <a:endParaRPr lang="en-US" sz="2400" dirty="0" smtClean="0"/>
          </a:p>
          <a:p>
            <a:r>
              <a:rPr lang="el-GR" sz="2400" b="1" dirty="0"/>
              <a:t>νς' Τὰ τῆς ἀπαθείας τεκμήρια͵ μεθ΄ ἡμέραν μὲν διὰ τῶν λογισμῶν͵ νύκτωρ δὲ διὰ τῶν ἐνυπνίων ἐπιγνωσόμεθα</a:t>
            </a:r>
            <a:r>
              <a:rPr lang="el-GR" sz="2400" b="1" dirty="0" smtClean="0"/>
              <a:t>·…</a:t>
            </a:r>
            <a:endParaRPr lang="el-GR" sz="2400" dirty="0"/>
          </a:p>
        </p:txBody>
      </p:sp>
    </p:spTree>
    <p:extLst>
      <p:ext uri="{BB962C8B-B14F-4D97-AF65-F5344CB8AC3E}">
        <p14:creationId xmlns:p14="http://schemas.microsoft.com/office/powerpoint/2010/main" val="80659957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pPr marL="0" indent="0">
              <a:buNone/>
            </a:pPr>
            <a:r>
              <a:rPr lang="en-US" b="1" dirty="0"/>
              <a:t>59.</a:t>
            </a:r>
            <a:r>
              <a:rPr lang="en-US" dirty="0"/>
              <a:t> THE more the soul progresses, the greater the opponents which take over In the battle against it I do not believe it is always the same </a:t>
            </a:r>
            <a:r>
              <a:rPr lang="en-US" dirty="0" smtClean="0"/>
              <a:t>demons </a:t>
            </a:r>
            <a:r>
              <a:rPr lang="en-US" dirty="0"/>
              <a:t>waiting on it The people who know this best are the ones who attend most acutely to their temptations and who see the passionlessness which they possess being battered by one demon after </a:t>
            </a:r>
            <a:r>
              <a:rPr lang="en-US" dirty="0" smtClean="0"/>
              <a:t>another.</a:t>
            </a:r>
          </a:p>
          <a:p>
            <a:pPr marL="0" indent="0">
              <a:buNone/>
            </a:pPr>
            <a:r>
              <a:rPr lang="en-US" sz="2400" b="1" dirty="0" err="1" smtClean="0"/>
              <a:t>νθ</a:t>
            </a:r>
            <a:r>
              <a:rPr lang="en-US" sz="2400" b="1" dirty="0"/>
              <a:t>'  </a:t>
            </a:r>
            <a:r>
              <a:rPr lang="en-US" sz="2400" b="1" dirty="0" err="1"/>
              <a:t>Ὅσῳ</a:t>
            </a:r>
            <a:r>
              <a:rPr lang="en-US" sz="2400" b="1" dirty="0"/>
              <a:t> π</a:t>
            </a:r>
            <a:r>
              <a:rPr lang="en-US" sz="2400" b="1" dirty="0" err="1"/>
              <a:t>ροκό</a:t>
            </a:r>
            <a:r>
              <a:rPr lang="en-US" sz="2400" b="1" dirty="0"/>
              <a:t>π</a:t>
            </a:r>
            <a:r>
              <a:rPr lang="en-US" sz="2400" b="1" dirty="0" err="1"/>
              <a:t>τει</a:t>
            </a:r>
            <a:r>
              <a:rPr lang="en-US" sz="2400" b="1" dirty="0"/>
              <a:t> </a:t>
            </a:r>
            <a:r>
              <a:rPr lang="en-US" sz="2400" b="1" dirty="0" err="1"/>
              <a:t>ψυχή</a:t>
            </a:r>
            <a:r>
              <a:rPr lang="en-US" sz="2400" b="1" dirty="0"/>
              <a:t>͵ </a:t>
            </a:r>
            <a:r>
              <a:rPr lang="en-US" sz="2400" b="1" dirty="0" err="1"/>
              <a:t>τοσούτῳ</a:t>
            </a:r>
            <a:r>
              <a:rPr lang="en-US" sz="2400" b="1" dirty="0"/>
              <a:t> </a:t>
            </a:r>
            <a:r>
              <a:rPr lang="en-US" sz="2400" b="1" dirty="0" err="1"/>
              <a:t>μείζονες</a:t>
            </a:r>
            <a:r>
              <a:rPr lang="en-US" sz="2400" b="1" dirty="0"/>
              <a:t> α</a:t>
            </a:r>
            <a:r>
              <a:rPr lang="en-US" sz="2400" b="1" dirty="0" err="1"/>
              <a:t>ὐτὴν</a:t>
            </a:r>
            <a:r>
              <a:rPr lang="en-US" sz="2400" b="1" dirty="0"/>
              <a:t> </a:t>
            </a:r>
            <a:r>
              <a:rPr lang="en-US" sz="2400" b="1" dirty="0" err="1"/>
              <a:t>ἀντ</a:t>
            </a:r>
            <a:r>
              <a:rPr lang="en-US" sz="2400" b="1" dirty="0"/>
              <a:t>α </a:t>
            </a:r>
            <a:r>
              <a:rPr lang="en-US" sz="2400" b="1" dirty="0" err="1"/>
              <a:t>γωνιστ</a:t>
            </a:r>
            <a:r>
              <a:rPr lang="en-US" sz="2400" b="1" dirty="0"/>
              <a:t>α</a:t>
            </a:r>
            <a:r>
              <a:rPr lang="en-US" sz="2400" b="1" dirty="0" err="1"/>
              <a:t>ὶ</a:t>
            </a:r>
            <a:r>
              <a:rPr lang="en-US" sz="2400" b="1" dirty="0"/>
              <a:t> </a:t>
            </a:r>
            <a:r>
              <a:rPr lang="en-US" sz="2400" b="1" dirty="0" err="1"/>
              <a:t>δι</a:t>
            </a:r>
            <a:r>
              <a:rPr lang="en-US" sz="2400" b="1" dirty="0"/>
              <a:t>α</a:t>
            </a:r>
            <a:r>
              <a:rPr lang="en-US" sz="2400" b="1" dirty="0" err="1"/>
              <a:t>δέχοντ</a:t>
            </a:r>
            <a:r>
              <a:rPr lang="en-US" sz="2400" b="1" dirty="0"/>
              <a:t>α</a:t>
            </a:r>
            <a:r>
              <a:rPr lang="en-US" sz="2400" b="1" dirty="0" err="1"/>
              <a:t>ι</a:t>
            </a:r>
            <a:r>
              <a:rPr lang="en-US" sz="2400" b="1" dirty="0"/>
              <a:t>· </a:t>
            </a:r>
            <a:r>
              <a:rPr lang="en-US" sz="2400" b="1" dirty="0" err="1"/>
              <a:t>τοὺς</a:t>
            </a:r>
            <a:r>
              <a:rPr lang="en-US" sz="2400" b="1" dirty="0"/>
              <a:t> </a:t>
            </a:r>
            <a:r>
              <a:rPr lang="en-US" sz="2400" b="1" dirty="0" err="1"/>
              <a:t>γὰρ</a:t>
            </a:r>
            <a:r>
              <a:rPr lang="en-US" sz="2400" b="1" dirty="0"/>
              <a:t> α</a:t>
            </a:r>
            <a:r>
              <a:rPr lang="en-US" sz="2400" b="1" dirty="0" err="1"/>
              <a:t>ὐτοὺς</a:t>
            </a:r>
            <a:r>
              <a:rPr lang="en-US" sz="2400" b="1" dirty="0"/>
              <a:t> </a:t>
            </a:r>
            <a:r>
              <a:rPr lang="en-US" sz="2400" b="1" dirty="0" err="1"/>
              <a:t>ἀεὶ</a:t>
            </a:r>
            <a:r>
              <a:rPr lang="en-US" sz="2400" b="1" dirty="0"/>
              <a:t> </a:t>
            </a:r>
            <a:r>
              <a:rPr lang="en-US" sz="2400" b="1" dirty="0" err="1"/>
              <a:t>δ</a:t>
            </a:r>
            <a:r>
              <a:rPr lang="en-US" sz="2400" b="1" dirty="0"/>
              <a:t>α</a:t>
            </a:r>
            <a:r>
              <a:rPr lang="en-US" sz="2400" b="1" dirty="0" err="1"/>
              <a:t>ίμον</a:t>
            </a:r>
            <a:r>
              <a:rPr lang="en-US" sz="2400" b="1" dirty="0"/>
              <a:t>α</a:t>
            </a:r>
            <a:r>
              <a:rPr lang="en-US" sz="2400" b="1" dirty="0" err="1"/>
              <a:t>ς</a:t>
            </a:r>
            <a:r>
              <a:rPr lang="en-US" sz="2400" b="1" dirty="0"/>
              <a:t> α</a:t>
            </a:r>
            <a:r>
              <a:rPr lang="en-US" sz="2400" b="1" dirty="0" err="1"/>
              <a:t>ὐτῇ</a:t>
            </a:r>
            <a:r>
              <a:rPr lang="en-US" sz="2400" b="1" dirty="0"/>
              <a:t> πα</a:t>
            </a:r>
            <a:r>
              <a:rPr lang="en-US" sz="2400" b="1" dirty="0" err="1"/>
              <a:t>ρ</a:t>
            </a:r>
            <a:r>
              <a:rPr lang="en-US" sz="2400" b="1" dirty="0"/>
              <a:t>α</a:t>
            </a:r>
            <a:r>
              <a:rPr lang="en-US" sz="2400" b="1" dirty="0" err="1"/>
              <a:t>μένειν</a:t>
            </a:r>
            <a:r>
              <a:rPr lang="en-US" sz="2400" b="1" dirty="0"/>
              <a:t> </a:t>
            </a:r>
            <a:r>
              <a:rPr lang="en-US" sz="2400" b="1" dirty="0" err="1"/>
              <a:t>οὐ</a:t>
            </a:r>
            <a:r>
              <a:rPr lang="en-US" sz="2400" b="1" dirty="0"/>
              <a:t> π</a:t>
            </a:r>
            <a:r>
              <a:rPr lang="en-US" sz="2400" b="1" dirty="0" err="1"/>
              <a:t>είθομ</a:t>
            </a:r>
            <a:r>
              <a:rPr lang="en-US" sz="2400" b="1" dirty="0"/>
              <a:t>α</a:t>
            </a:r>
            <a:r>
              <a:rPr lang="en-US" sz="2400" b="1" dirty="0" err="1"/>
              <a:t>ι</a:t>
            </a:r>
            <a:r>
              <a:rPr lang="en-US" sz="2400" b="1" dirty="0"/>
              <a:t>· </a:t>
            </a:r>
            <a:r>
              <a:rPr lang="en-US" sz="2400" b="1" dirty="0" err="1"/>
              <a:t>κ</a:t>
            </a:r>
            <a:r>
              <a:rPr lang="en-US" sz="2400" b="1" dirty="0"/>
              <a:t>α</a:t>
            </a:r>
            <a:r>
              <a:rPr lang="en-US" sz="2400" b="1" dirty="0" err="1"/>
              <a:t>ὶ</a:t>
            </a:r>
            <a:r>
              <a:rPr lang="en-US" sz="2400" b="1" dirty="0"/>
              <a:t> </a:t>
            </a:r>
            <a:r>
              <a:rPr lang="en-US" sz="2400" b="1" dirty="0" err="1"/>
              <a:t>τοῦτο</a:t>
            </a:r>
            <a:r>
              <a:rPr lang="en-US" sz="2400" b="1" dirty="0"/>
              <a:t> </a:t>
            </a:r>
            <a:r>
              <a:rPr lang="en-US" sz="2400" b="1" dirty="0" err="1"/>
              <a:t>ἴσ</a:t>
            </a:r>
            <a:r>
              <a:rPr lang="en-US" sz="2400" b="1" dirty="0"/>
              <a:t>α</a:t>
            </a:r>
            <a:r>
              <a:rPr lang="en-US" sz="2400" b="1" dirty="0" err="1"/>
              <a:t>σι</a:t>
            </a:r>
            <a:r>
              <a:rPr lang="en-US" sz="2400" b="1" dirty="0"/>
              <a:t> </a:t>
            </a:r>
            <a:r>
              <a:rPr lang="en-US" sz="2400" b="1" dirty="0" err="1"/>
              <a:t>μάλιστ</a:t>
            </a:r>
            <a:r>
              <a:rPr lang="en-US" sz="2400" b="1" dirty="0"/>
              <a:t>α </a:t>
            </a:r>
            <a:r>
              <a:rPr lang="en-US" sz="2400" b="1" dirty="0" err="1"/>
              <a:t>οἱ</a:t>
            </a:r>
            <a:r>
              <a:rPr lang="en-US" sz="2400" b="1" dirty="0"/>
              <a:t> </a:t>
            </a:r>
            <a:r>
              <a:rPr lang="en-US" sz="2400" b="1" dirty="0" err="1"/>
              <a:t>ὀξύτερον</a:t>
            </a:r>
            <a:r>
              <a:rPr lang="en-US" sz="2400" b="1" dirty="0"/>
              <a:t> </a:t>
            </a:r>
            <a:r>
              <a:rPr lang="en-US" sz="2400" b="1" dirty="0" err="1"/>
              <a:t>τοῖς</a:t>
            </a:r>
            <a:r>
              <a:rPr lang="en-US" sz="2400" b="1" dirty="0"/>
              <a:t> π</a:t>
            </a:r>
            <a:r>
              <a:rPr lang="en-US" sz="2400" b="1" dirty="0" err="1"/>
              <a:t>ειρ</a:t>
            </a:r>
            <a:r>
              <a:rPr lang="en-US" sz="2400" b="1" dirty="0"/>
              <a:t>α</a:t>
            </a:r>
            <a:r>
              <a:rPr lang="en-US" sz="2400" b="1" dirty="0" err="1"/>
              <a:t>σμοῖς</a:t>
            </a:r>
            <a:r>
              <a:rPr lang="en-US" sz="2400" b="1" dirty="0"/>
              <a:t> </a:t>
            </a:r>
            <a:r>
              <a:rPr lang="en-US" sz="2400" b="1" dirty="0" err="1"/>
              <a:t>ἐ</a:t>
            </a:r>
            <a:r>
              <a:rPr lang="en-US" sz="2400" b="1" dirty="0"/>
              <a:t>π</a:t>
            </a:r>
            <a:r>
              <a:rPr lang="en-US" sz="2400" b="1" dirty="0" err="1"/>
              <a:t>ι</a:t>
            </a:r>
            <a:r>
              <a:rPr lang="en-US" sz="2400" b="1" dirty="0"/>
              <a:t>β</a:t>
            </a:r>
            <a:r>
              <a:rPr lang="en-US" sz="2400" b="1" dirty="0" err="1"/>
              <a:t>άλλοντες</a:t>
            </a:r>
            <a:r>
              <a:rPr lang="en-US" sz="2400" b="1" dirty="0"/>
              <a:t>͵ </a:t>
            </a:r>
            <a:r>
              <a:rPr lang="en-US" sz="2400" b="1" dirty="0" err="1"/>
              <a:t>κ</a:t>
            </a:r>
            <a:r>
              <a:rPr lang="en-US" sz="2400" b="1" dirty="0"/>
              <a:t>α</a:t>
            </a:r>
            <a:r>
              <a:rPr lang="en-US" sz="2400" b="1" dirty="0" err="1"/>
              <a:t>ὶ</a:t>
            </a:r>
            <a:r>
              <a:rPr lang="en-US" sz="2400" b="1" dirty="0"/>
              <a:t> </a:t>
            </a:r>
            <a:r>
              <a:rPr lang="en-US" sz="2400" b="1" dirty="0" err="1"/>
              <a:t>τὴν</a:t>
            </a:r>
            <a:r>
              <a:rPr lang="en-US" sz="2400" b="1" dirty="0"/>
              <a:t> π</a:t>
            </a:r>
            <a:r>
              <a:rPr lang="en-US" sz="2400" b="1" dirty="0" err="1"/>
              <a:t>ροσοῦσ</a:t>
            </a:r>
            <a:r>
              <a:rPr lang="en-US" sz="2400" b="1" dirty="0"/>
              <a:t>α</a:t>
            </a:r>
            <a:r>
              <a:rPr lang="en-US" sz="2400" b="1" dirty="0" err="1"/>
              <a:t>ν</a:t>
            </a:r>
            <a:r>
              <a:rPr lang="en-US" sz="2400" b="1" dirty="0"/>
              <a:t> α</a:t>
            </a:r>
            <a:r>
              <a:rPr lang="en-US" sz="2400" b="1" dirty="0" err="1"/>
              <a:t>ὐτοῖς</a:t>
            </a:r>
            <a:r>
              <a:rPr lang="en-US" sz="2400" b="1" dirty="0"/>
              <a:t> </a:t>
            </a:r>
            <a:r>
              <a:rPr lang="en-US" sz="2400" b="1" dirty="0" err="1"/>
              <a:t>ἀ</a:t>
            </a:r>
            <a:r>
              <a:rPr lang="en-US" sz="2400" b="1" dirty="0"/>
              <a:t>π</a:t>
            </a:r>
            <a:r>
              <a:rPr lang="en-US" sz="2400" b="1" dirty="0" err="1"/>
              <a:t>άθει</a:t>
            </a:r>
            <a:r>
              <a:rPr lang="en-US" sz="2400" b="1" dirty="0"/>
              <a:t>α</a:t>
            </a:r>
            <a:r>
              <a:rPr lang="en-US" sz="2400" b="1" dirty="0" err="1"/>
              <a:t>ν</a:t>
            </a:r>
            <a:r>
              <a:rPr lang="en-US" sz="2400" b="1" dirty="0"/>
              <a:t> </a:t>
            </a:r>
            <a:r>
              <a:rPr lang="en-US" sz="2400" b="1" dirty="0" err="1"/>
              <a:t>ἐκμοχλευομένην</a:t>
            </a:r>
            <a:r>
              <a:rPr lang="en-US" sz="2400" b="1" dirty="0"/>
              <a:t> </a:t>
            </a:r>
            <a:r>
              <a:rPr lang="en-US" sz="2400" b="1" dirty="0" err="1"/>
              <a:t>ὑ</a:t>
            </a:r>
            <a:r>
              <a:rPr lang="en-US" sz="2400" b="1" dirty="0"/>
              <a:t>π</a:t>
            </a:r>
            <a:r>
              <a:rPr lang="en-US" sz="2400" b="1" dirty="0" err="1"/>
              <a:t>ὸ</a:t>
            </a:r>
            <a:r>
              <a:rPr lang="en-US" sz="2400" b="1" dirty="0"/>
              <a:t> </a:t>
            </a:r>
            <a:r>
              <a:rPr lang="en-US" sz="2400" b="1" dirty="0" err="1"/>
              <a:t>τῶν</a:t>
            </a:r>
            <a:r>
              <a:rPr lang="en-US" sz="2400" b="1" dirty="0"/>
              <a:t> </a:t>
            </a:r>
            <a:r>
              <a:rPr lang="en-US" sz="2400" b="1" dirty="0" err="1"/>
              <a:t>δι</a:t>
            </a:r>
            <a:r>
              <a:rPr lang="en-US" sz="2400" b="1" dirty="0"/>
              <a:t>α</a:t>
            </a:r>
            <a:r>
              <a:rPr lang="en-US" sz="2400" b="1" dirty="0" err="1"/>
              <a:t>δεξ</a:t>
            </a:r>
            <a:r>
              <a:rPr lang="en-US" sz="2400" b="1" dirty="0"/>
              <a:t>α</a:t>
            </a:r>
            <a:r>
              <a:rPr lang="en-US" sz="2400" b="1" dirty="0" err="1"/>
              <a:t>μένων</a:t>
            </a:r>
            <a:r>
              <a:rPr lang="en-US" sz="2400" b="1" dirty="0"/>
              <a:t> </a:t>
            </a:r>
            <a:r>
              <a:rPr lang="en-US" sz="2400" b="1" dirty="0" err="1"/>
              <a:t>ὁρῶντες</a:t>
            </a:r>
            <a:r>
              <a:rPr lang="en-US" sz="2400" b="1" dirty="0"/>
              <a:t>.	</a:t>
            </a:r>
          </a:p>
        </p:txBody>
      </p:sp>
    </p:spTree>
    <p:extLst>
      <p:ext uri="{BB962C8B-B14F-4D97-AF65-F5344CB8AC3E}">
        <p14:creationId xmlns:p14="http://schemas.microsoft.com/office/powerpoint/2010/main" val="3255680036"/>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to Find St. John Cassian</a:t>
            </a:r>
            <a:endParaRPr lang="en-US" dirty="0"/>
          </a:p>
        </p:txBody>
      </p:sp>
      <p:sp>
        <p:nvSpPr>
          <p:cNvPr id="3" name="Content Placeholder 2"/>
          <p:cNvSpPr>
            <a:spLocks noGrp="1"/>
          </p:cNvSpPr>
          <p:nvPr>
            <p:ph idx="1"/>
          </p:nvPr>
        </p:nvSpPr>
        <p:spPr/>
        <p:txBody>
          <a:bodyPr>
            <a:normAutofit fontScale="92500"/>
          </a:bodyPr>
          <a:lstStyle/>
          <a:p>
            <a:r>
              <a:rPr lang="en-US" dirty="0"/>
              <a:t>You can read St. John Cassian in the </a:t>
            </a:r>
            <a:r>
              <a:rPr lang="en-US" i="1" dirty="0"/>
              <a:t>Nicene and Post-Nicene Fathers</a:t>
            </a:r>
            <a:r>
              <a:rPr lang="en-US" dirty="0"/>
              <a:t> (Series II, Vol. XI). Of particular interest are Books 5-12 of the </a:t>
            </a:r>
            <a:r>
              <a:rPr lang="en-US" i="1" dirty="0"/>
              <a:t>Institutes</a:t>
            </a:r>
            <a:r>
              <a:rPr lang="en-US" dirty="0"/>
              <a:t> and Book 5 of the </a:t>
            </a:r>
            <a:r>
              <a:rPr lang="en-US" i="1" dirty="0"/>
              <a:t>Conferences</a:t>
            </a:r>
            <a:r>
              <a:rPr lang="en-US" dirty="0"/>
              <a:t>.	</a:t>
            </a:r>
            <a:endParaRPr lang="en-US" dirty="0" smtClean="0"/>
          </a:p>
          <a:p>
            <a:r>
              <a:rPr lang="en-US" dirty="0">
                <a:hlinkClick r:id="rId2"/>
              </a:rPr>
              <a:t>http://www.ccel.org/ccel/schaff/npnf211.</a:t>
            </a:r>
            <a:r>
              <a:rPr lang="en-US" dirty="0" smtClean="0">
                <a:hlinkClick r:id="rId2"/>
              </a:rPr>
              <a:t>iv.html</a:t>
            </a:r>
            <a:endParaRPr lang="en-US" dirty="0" smtClean="0"/>
          </a:p>
          <a:p>
            <a:r>
              <a:rPr lang="en-US" dirty="0">
                <a:hlinkClick r:id="rId3"/>
              </a:rPr>
              <a:t>http://www.tertullian.org/fathers2/NPNF2-11/Npnf2-11-39.htm#</a:t>
            </a:r>
            <a:r>
              <a:rPr lang="en-US" dirty="0" smtClean="0">
                <a:hlinkClick r:id="rId3"/>
              </a:rPr>
              <a:t>P2444_1025710</a:t>
            </a:r>
            <a:endParaRPr lang="en-US" dirty="0" smtClean="0"/>
          </a:p>
          <a:p>
            <a:r>
              <a:rPr lang="en-US" dirty="0"/>
              <a:t>	</a:t>
            </a:r>
            <a:r>
              <a:rPr lang="en-US" dirty="0">
                <a:hlinkClick r:id="rId4"/>
              </a:rPr>
              <a:t>http://www.newadvent.org/fathers/3507.</a:t>
            </a:r>
            <a:r>
              <a:rPr lang="en-US" dirty="0" smtClean="0">
                <a:hlinkClick r:id="rId4"/>
              </a:rPr>
              <a:t>htm</a:t>
            </a:r>
            <a:endParaRPr lang="en-US" dirty="0" smtClean="0"/>
          </a:p>
          <a:p>
            <a:endParaRPr lang="en-US" dirty="0"/>
          </a:p>
          <a:p>
            <a:endParaRPr lang="en-US" dirty="0"/>
          </a:p>
        </p:txBody>
      </p:sp>
    </p:spTree>
    <p:extLst>
      <p:ext uri="{BB962C8B-B14F-4D97-AF65-F5344CB8AC3E}">
        <p14:creationId xmlns:p14="http://schemas.microsoft.com/office/powerpoint/2010/main" val="23867319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Incredibly helpful website</a:t>
            </a:r>
            <a:endParaRPr lang="en-US" dirty="0"/>
          </a:p>
        </p:txBody>
      </p:sp>
      <p:sp>
        <p:nvSpPr>
          <p:cNvPr id="3" name="Content Placeholder 2"/>
          <p:cNvSpPr>
            <a:spLocks noGrp="1"/>
          </p:cNvSpPr>
          <p:nvPr>
            <p:ph idx="1"/>
          </p:nvPr>
        </p:nvSpPr>
        <p:spPr/>
        <p:txBody>
          <a:bodyPr/>
          <a:lstStyle/>
          <a:p>
            <a:r>
              <a:rPr lang="en-US" dirty="0">
                <a:hlinkClick r:id="rId2"/>
              </a:rPr>
              <a:t>http://ldysinger.stjohnsem.edu/CH_599z_Asceticism/</a:t>
            </a:r>
            <a:r>
              <a:rPr lang="en-US" dirty="0" smtClean="0">
                <a:hlinkClick r:id="rId2"/>
              </a:rPr>
              <a:t>00a_start.htm</a:t>
            </a:r>
            <a:endParaRPr lang="en-US" dirty="0" smtClean="0"/>
          </a:p>
          <a:p>
            <a:endParaRPr lang="en-US" dirty="0"/>
          </a:p>
        </p:txBody>
      </p:sp>
    </p:spTree>
    <p:extLst>
      <p:ext uri="{BB962C8B-B14F-4D97-AF65-F5344CB8AC3E}">
        <p14:creationId xmlns:p14="http://schemas.microsoft.com/office/powerpoint/2010/main" val="133197296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63908" y="329910"/>
            <a:ext cx="8577010" cy="6186310"/>
          </a:xfrm>
          <a:prstGeom prst="rect">
            <a:avLst/>
          </a:prstGeom>
        </p:spPr>
        <p:txBody>
          <a:bodyPr wrap="square">
            <a:spAutoFit/>
          </a:bodyPr>
          <a:lstStyle/>
          <a:p>
            <a:r>
              <a:rPr lang="en-US" sz="3600" b="1" dirty="0"/>
              <a:t>Schedule of </a:t>
            </a:r>
            <a:r>
              <a:rPr lang="en-US" sz="3600" b="1" dirty="0" smtClean="0"/>
              <a:t>internet interruptions</a:t>
            </a:r>
            <a:endParaRPr lang="en-US" sz="3600" b="1" dirty="0"/>
          </a:p>
          <a:p>
            <a:r>
              <a:rPr lang="en-US" sz="3600" dirty="0" smtClean="0"/>
              <a:t>From </a:t>
            </a:r>
            <a:r>
              <a:rPr lang="en-US" sz="3600" dirty="0"/>
              <a:t>Friday July 22 ‐ 7:00 p.m.</a:t>
            </a:r>
          </a:p>
          <a:p>
            <a:r>
              <a:rPr lang="en-US" sz="3600" dirty="0"/>
              <a:t>to Saturday morning July 23 ‐ 3 a.m.</a:t>
            </a:r>
          </a:p>
          <a:p>
            <a:r>
              <a:rPr lang="en-US" sz="3600" dirty="0" err="1"/>
              <a:t>Laframboise</a:t>
            </a:r>
            <a:r>
              <a:rPr lang="en-US" sz="3600" dirty="0"/>
              <a:t> and </a:t>
            </a:r>
            <a:r>
              <a:rPr lang="en-US" sz="3600" dirty="0" err="1"/>
              <a:t>Guigues</a:t>
            </a:r>
            <a:r>
              <a:rPr lang="en-US" sz="3600" dirty="0"/>
              <a:t> </a:t>
            </a:r>
            <a:r>
              <a:rPr lang="en-US" sz="3600" dirty="0" smtClean="0"/>
              <a:t>Halls, SPU </a:t>
            </a:r>
            <a:r>
              <a:rPr lang="en-US" sz="3600" dirty="0"/>
              <a:t>Residence</a:t>
            </a:r>
          </a:p>
          <a:p>
            <a:r>
              <a:rPr lang="en-US" sz="3600" dirty="0"/>
              <a:t>A two hour </a:t>
            </a:r>
            <a:r>
              <a:rPr lang="en-US" sz="3600" dirty="0" smtClean="0"/>
              <a:t>interruption followed </a:t>
            </a:r>
            <a:r>
              <a:rPr lang="en-US" sz="3600" dirty="0"/>
              <a:t>by localized </a:t>
            </a:r>
            <a:r>
              <a:rPr lang="en-US" sz="3600" dirty="0" smtClean="0"/>
              <a:t>interruptions of </a:t>
            </a:r>
            <a:r>
              <a:rPr lang="en-US" sz="3600" dirty="0"/>
              <a:t>less than one </a:t>
            </a:r>
            <a:r>
              <a:rPr lang="en-US" sz="3600" dirty="0" smtClean="0"/>
              <a:t>hour.</a:t>
            </a:r>
            <a:endParaRPr lang="en-US" sz="3600" dirty="0"/>
          </a:p>
          <a:p>
            <a:r>
              <a:rPr lang="en-US" sz="3600" dirty="0"/>
              <a:t>Saturday July 23</a:t>
            </a:r>
          </a:p>
          <a:p>
            <a:r>
              <a:rPr lang="en-US" sz="3600" dirty="0"/>
              <a:t>from 8 a.m. to midnight</a:t>
            </a:r>
          </a:p>
          <a:p>
            <a:r>
              <a:rPr lang="en-US" sz="3600" dirty="0" err="1"/>
              <a:t>Laframboise</a:t>
            </a:r>
            <a:r>
              <a:rPr lang="en-US" sz="3600" dirty="0"/>
              <a:t> </a:t>
            </a:r>
            <a:r>
              <a:rPr lang="en-US" sz="3600" dirty="0" smtClean="0"/>
              <a:t>and </a:t>
            </a:r>
            <a:r>
              <a:rPr lang="en-US" sz="3600" dirty="0" err="1" smtClean="0"/>
              <a:t>Guigues</a:t>
            </a:r>
            <a:r>
              <a:rPr lang="en-US" sz="3600" dirty="0" smtClean="0"/>
              <a:t> </a:t>
            </a:r>
            <a:r>
              <a:rPr lang="en-US" sz="3600" dirty="0"/>
              <a:t>Halls</a:t>
            </a:r>
          </a:p>
          <a:p>
            <a:r>
              <a:rPr lang="en-US" sz="3600" dirty="0"/>
              <a:t>Localized interruptions </a:t>
            </a:r>
            <a:r>
              <a:rPr lang="en-US" sz="3600" dirty="0" smtClean="0"/>
              <a:t>of less </a:t>
            </a:r>
            <a:r>
              <a:rPr lang="en-US" sz="3600" dirty="0"/>
              <a:t>than one hour</a:t>
            </a:r>
            <a:endParaRPr lang="en-US" sz="3600" dirty="0"/>
          </a:p>
        </p:txBody>
      </p:sp>
    </p:spTree>
    <p:extLst>
      <p:ext uri="{BB962C8B-B14F-4D97-AF65-F5344CB8AC3E}">
        <p14:creationId xmlns:p14="http://schemas.microsoft.com/office/powerpoint/2010/main" val="382523665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4828" y="329911"/>
            <a:ext cx="8230630" cy="6247864"/>
          </a:xfrm>
          <a:prstGeom prst="rect">
            <a:avLst/>
          </a:prstGeom>
        </p:spPr>
        <p:txBody>
          <a:bodyPr wrap="square">
            <a:spAutoFit/>
          </a:bodyPr>
          <a:lstStyle/>
          <a:p>
            <a:r>
              <a:rPr lang="en-US" sz="4000" dirty="0"/>
              <a:t>This is to confirm that the Library will be open this weekend (Saturday</a:t>
            </a:r>
          </a:p>
          <a:p>
            <a:r>
              <a:rPr lang="en-US" sz="4000" dirty="0"/>
              <a:t>July 23rd - 9h00 - 17h00 and Sunday July 24th  - 13h00 - 17h00) to</a:t>
            </a:r>
          </a:p>
          <a:p>
            <a:r>
              <a:rPr lang="en-US" sz="4000" dirty="0" smtClean="0"/>
              <a:t>Accommodate our </a:t>
            </a:r>
            <a:r>
              <a:rPr lang="en-US" sz="4000" dirty="0"/>
              <a:t>students. Just a reminder - the Internet will be</a:t>
            </a:r>
          </a:p>
          <a:p>
            <a:r>
              <a:rPr lang="en-US" sz="4000" dirty="0"/>
              <a:t>functioning on and off on Saturday.  This does mean that </a:t>
            </a:r>
            <a:r>
              <a:rPr lang="en-US" sz="4000" dirty="0" smtClean="0"/>
              <a:t> </a:t>
            </a:r>
            <a:r>
              <a:rPr lang="en-US" sz="4000" dirty="0"/>
              <a:t>students</a:t>
            </a:r>
          </a:p>
          <a:p>
            <a:r>
              <a:rPr lang="en-US" sz="4000" dirty="0"/>
              <a:t>will not be able to consult the Library catalogue at times</a:t>
            </a:r>
            <a:r>
              <a:rPr lang="en-US" sz="4000" dirty="0" smtClean="0"/>
              <a:t>.</a:t>
            </a:r>
            <a:endParaRPr lang="en-US" sz="4000" dirty="0"/>
          </a:p>
        </p:txBody>
      </p:sp>
    </p:spTree>
    <p:extLst>
      <p:ext uri="{BB962C8B-B14F-4D97-AF65-F5344CB8AC3E}">
        <p14:creationId xmlns:p14="http://schemas.microsoft.com/office/powerpoint/2010/main" val="331317584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solidFill>
                  <a:srgbClr val="FF0000"/>
                </a:solidFill>
              </a:rPr>
              <a:t>HERE</a:t>
            </a:r>
            <a:r>
              <a:rPr lang="en-US" dirty="0" smtClean="0"/>
              <a:t> 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b="1" dirty="0"/>
              <a:t>60.</a:t>
            </a:r>
            <a:r>
              <a:rPr lang="en-US" dirty="0"/>
              <a:t> PERFECT </a:t>
            </a:r>
            <a:r>
              <a:rPr lang="en-US" i="1" dirty="0"/>
              <a:t>apatheia</a:t>
            </a:r>
            <a:r>
              <a:rPr lang="en-US" dirty="0"/>
              <a:t> comes into being in the soul after it has defeated all the demons that oppose the</a:t>
            </a:r>
            <a:r>
              <a:rPr lang="en-US" i="1" dirty="0"/>
              <a:t> praktikē </a:t>
            </a:r>
            <a:r>
              <a:rPr lang="en-US" dirty="0"/>
              <a:t>perfect </a:t>
            </a:r>
            <a:r>
              <a:rPr lang="en-US" i="1" dirty="0"/>
              <a:t>apatheia</a:t>
            </a:r>
            <a:r>
              <a:rPr lang="en-US" dirty="0"/>
              <a:t> is relative to the force of the particular demon which is attacking at any given </a:t>
            </a:r>
            <a:r>
              <a:rPr lang="en-US" dirty="0" smtClean="0"/>
              <a:t>time.</a:t>
            </a:r>
            <a:r>
              <a:rPr lang="en-US" dirty="0"/>
              <a:t>	</a:t>
            </a:r>
            <a:endParaRPr lang="en-US" dirty="0" smtClean="0"/>
          </a:p>
          <a:p>
            <a:r>
              <a:rPr lang="en-US" dirty="0"/>
              <a:t> </a:t>
            </a:r>
            <a:r>
              <a:rPr lang="en-US" b="1" dirty="0" err="1"/>
              <a:t>ξ</a:t>
            </a:r>
            <a:r>
              <a:rPr lang="en-US" b="1" dirty="0"/>
              <a:t>'   </a:t>
            </a:r>
            <a:r>
              <a:rPr lang="en-US" b="1" dirty="0" err="1"/>
              <a:t>Ἡ</a:t>
            </a:r>
            <a:r>
              <a:rPr lang="en-US" b="1" dirty="0"/>
              <a:t> </a:t>
            </a:r>
            <a:r>
              <a:rPr lang="en-US" b="1" dirty="0" err="1"/>
              <a:t>μὲν</a:t>
            </a:r>
            <a:r>
              <a:rPr lang="en-US" b="1" dirty="0"/>
              <a:t> </a:t>
            </a:r>
            <a:r>
              <a:rPr lang="en-US" b="1" dirty="0" err="1"/>
              <a:t>τελεί</a:t>
            </a:r>
            <a:r>
              <a:rPr lang="en-US" b="1" dirty="0"/>
              <a:t>α </a:t>
            </a:r>
            <a:r>
              <a:rPr lang="en-US" b="1" dirty="0" err="1"/>
              <a:t>τῇ</a:t>
            </a:r>
            <a:r>
              <a:rPr lang="en-US" b="1" dirty="0"/>
              <a:t> </a:t>
            </a:r>
            <a:r>
              <a:rPr lang="en-US" b="1" dirty="0" err="1"/>
              <a:t>ψυχῇ</a:t>
            </a:r>
            <a:r>
              <a:rPr lang="en-US" b="1" dirty="0"/>
              <a:t> </a:t>
            </a:r>
            <a:r>
              <a:rPr lang="en-US" b="1" dirty="0" err="1"/>
              <a:t>ἀ</a:t>
            </a:r>
            <a:r>
              <a:rPr lang="en-US" b="1" dirty="0"/>
              <a:t>π</a:t>
            </a:r>
            <a:r>
              <a:rPr lang="en-US" b="1" dirty="0" err="1"/>
              <a:t>άθει</a:t>
            </a:r>
            <a:r>
              <a:rPr lang="en-US" b="1" dirty="0"/>
              <a:t>α </a:t>
            </a:r>
            <a:r>
              <a:rPr lang="en-US" b="1" dirty="0" err="1"/>
              <a:t>μετὰ</a:t>
            </a:r>
            <a:r>
              <a:rPr lang="en-US" b="1" dirty="0"/>
              <a:t> </a:t>
            </a:r>
            <a:r>
              <a:rPr lang="en-US" b="1" dirty="0" err="1"/>
              <a:t>τὴν</a:t>
            </a:r>
            <a:r>
              <a:rPr lang="en-US" b="1" dirty="0"/>
              <a:t> </a:t>
            </a:r>
            <a:r>
              <a:rPr lang="en-US" b="1" dirty="0" err="1"/>
              <a:t>νίκην</a:t>
            </a:r>
            <a:r>
              <a:rPr lang="en-US" b="1" dirty="0"/>
              <a:t> </a:t>
            </a:r>
            <a:r>
              <a:rPr lang="en-US" b="1" dirty="0" err="1"/>
              <a:t>τὴν</a:t>
            </a:r>
            <a:r>
              <a:rPr lang="en-US" b="1" dirty="0"/>
              <a:t> </a:t>
            </a:r>
            <a:r>
              <a:rPr lang="en-US" b="1" dirty="0" err="1"/>
              <a:t>κ</a:t>
            </a:r>
            <a:r>
              <a:rPr lang="en-US" b="1" dirty="0"/>
              <a:t>α</a:t>
            </a:r>
            <a:r>
              <a:rPr lang="en-US" b="1" dirty="0" err="1"/>
              <a:t>τὰ</a:t>
            </a:r>
            <a:r>
              <a:rPr lang="en-US" b="1" dirty="0"/>
              <a:t> π</a:t>
            </a:r>
            <a:r>
              <a:rPr lang="en-US" b="1" dirty="0" err="1"/>
              <a:t>άντων</a:t>
            </a:r>
            <a:r>
              <a:rPr lang="en-US" b="1" dirty="0"/>
              <a:t> </a:t>
            </a:r>
            <a:r>
              <a:rPr lang="en-US" b="1" dirty="0" err="1"/>
              <a:t>τῶν</a:t>
            </a:r>
            <a:r>
              <a:rPr lang="en-US" b="1" dirty="0"/>
              <a:t> </a:t>
            </a:r>
            <a:r>
              <a:rPr lang="en-US" b="1" dirty="0" err="1"/>
              <a:t>ἀντικειμένων</a:t>
            </a:r>
            <a:r>
              <a:rPr lang="en-US" b="1" dirty="0"/>
              <a:t> </a:t>
            </a:r>
            <a:r>
              <a:rPr lang="en-US" b="1" dirty="0" err="1"/>
              <a:t>τῇ</a:t>
            </a:r>
            <a:r>
              <a:rPr lang="en-US" b="1" dirty="0"/>
              <a:t> π</a:t>
            </a:r>
            <a:r>
              <a:rPr lang="en-US" b="1" dirty="0" err="1"/>
              <a:t>ρ</a:t>
            </a:r>
            <a:r>
              <a:rPr lang="en-US" b="1" dirty="0"/>
              <a:t>α</a:t>
            </a:r>
            <a:r>
              <a:rPr lang="en-US" b="1" dirty="0" err="1"/>
              <a:t>κτικῇ</a:t>
            </a:r>
            <a:r>
              <a:rPr lang="en-US" b="1" dirty="0"/>
              <a:t> </a:t>
            </a:r>
            <a:r>
              <a:rPr lang="en-US" b="1" dirty="0" err="1"/>
              <a:t>δ</a:t>
            </a:r>
            <a:r>
              <a:rPr lang="en-US" b="1" dirty="0"/>
              <a:t>α</a:t>
            </a:r>
            <a:r>
              <a:rPr lang="en-US" b="1" dirty="0" err="1"/>
              <a:t>ιμόνων</a:t>
            </a:r>
            <a:r>
              <a:rPr lang="en-US" b="1" dirty="0"/>
              <a:t> </a:t>
            </a:r>
            <a:r>
              <a:rPr lang="en-US" b="1" dirty="0" err="1"/>
              <a:t>ἐγγίνετ</a:t>
            </a:r>
            <a:r>
              <a:rPr lang="en-US" b="1" dirty="0"/>
              <a:t>α</a:t>
            </a:r>
            <a:r>
              <a:rPr lang="en-US" b="1" dirty="0" err="1"/>
              <a:t>ι</a:t>
            </a:r>
            <a:r>
              <a:rPr lang="en-US" b="1" dirty="0"/>
              <a:t>· </a:t>
            </a:r>
            <a:r>
              <a:rPr lang="en-US" b="1" dirty="0" err="1"/>
              <a:t>ἡ</a:t>
            </a:r>
            <a:r>
              <a:rPr lang="en-US" b="1" dirty="0"/>
              <a:t> </a:t>
            </a:r>
            <a:r>
              <a:rPr lang="en-US" b="1" dirty="0" err="1"/>
              <a:t>δὲ</a:t>
            </a:r>
            <a:r>
              <a:rPr lang="en-US" b="1" dirty="0"/>
              <a:t> </a:t>
            </a:r>
            <a:r>
              <a:rPr lang="en-US" b="1" dirty="0" err="1"/>
              <a:t>ἀτελὴς</a:t>
            </a:r>
            <a:r>
              <a:rPr lang="en-US" b="1" dirty="0"/>
              <a:t> </a:t>
            </a:r>
            <a:r>
              <a:rPr lang="en-US" b="1" dirty="0" err="1"/>
              <a:t>ἀ</a:t>
            </a:r>
            <a:r>
              <a:rPr lang="en-US" b="1" dirty="0"/>
              <a:t>π</a:t>
            </a:r>
            <a:r>
              <a:rPr lang="en-US" b="1" dirty="0" err="1"/>
              <a:t>άθει</a:t>
            </a:r>
            <a:r>
              <a:rPr lang="en-US" b="1" dirty="0"/>
              <a:t>α </a:t>
            </a:r>
            <a:r>
              <a:rPr lang="en-US" b="1" dirty="0" err="1"/>
              <a:t>ὡς</a:t>
            </a:r>
            <a:r>
              <a:rPr lang="en-US" b="1" dirty="0"/>
              <a:t> π</a:t>
            </a:r>
            <a:r>
              <a:rPr lang="en-US" b="1" dirty="0" err="1"/>
              <a:t>ρὸς</a:t>
            </a:r>
            <a:r>
              <a:rPr lang="en-US" b="1" dirty="0"/>
              <a:t> </a:t>
            </a:r>
            <a:r>
              <a:rPr lang="en-US" b="1" dirty="0" err="1"/>
              <a:t>τὴν</a:t>
            </a:r>
            <a:r>
              <a:rPr lang="en-US" b="1" dirty="0"/>
              <a:t> </a:t>
            </a:r>
            <a:r>
              <a:rPr lang="en-US" b="1" dirty="0" err="1"/>
              <a:t>δύν</a:t>
            </a:r>
            <a:r>
              <a:rPr lang="en-US" b="1" dirty="0"/>
              <a:t>α</a:t>
            </a:r>
            <a:r>
              <a:rPr lang="en-US" b="1" dirty="0" err="1"/>
              <a:t>μιν</a:t>
            </a:r>
            <a:r>
              <a:rPr lang="en-US" b="1" dirty="0"/>
              <a:t> </a:t>
            </a:r>
            <a:r>
              <a:rPr lang="en-US" b="1" dirty="0" err="1"/>
              <a:t>τέως</a:t>
            </a:r>
            <a:r>
              <a:rPr lang="en-US" b="1" dirty="0"/>
              <a:t> </a:t>
            </a:r>
            <a:r>
              <a:rPr lang="en-US" b="1" dirty="0" err="1"/>
              <a:t>τοῦ</a:t>
            </a:r>
            <a:r>
              <a:rPr lang="en-US" b="1" dirty="0"/>
              <a:t> πα</a:t>
            </a:r>
            <a:r>
              <a:rPr lang="en-US" b="1" dirty="0" err="1"/>
              <a:t>λ</a:t>
            </a:r>
            <a:r>
              <a:rPr lang="en-US" b="1" dirty="0"/>
              <a:t>α</a:t>
            </a:r>
            <a:r>
              <a:rPr lang="en-US" b="1" dirty="0" err="1"/>
              <a:t>ίοντος</a:t>
            </a:r>
            <a:r>
              <a:rPr lang="en-US" b="1" dirty="0"/>
              <a:t> α</a:t>
            </a:r>
            <a:r>
              <a:rPr lang="en-US" b="1" dirty="0" err="1"/>
              <a:t>ὐτῇ</a:t>
            </a:r>
            <a:r>
              <a:rPr lang="en-US" b="1" dirty="0"/>
              <a:t> </a:t>
            </a:r>
            <a:r>
              <a:rPr lang="en-US" b="1" dirty="0" err="1"/>
              <a:t>λέγετ</a:t>
            </a:r>
            <a:r>
              <a:rPr lang="en-US" b="1" dirty="0"/>
              <a:t>α</a:t>
            </a:r>
            <a:r>
              <a:rPr lang="en-US" b="1" dirty="0" err="1"/>
              <a:t>ι</a:t>
            </a:r>
            <a:r>
              <a:rPr lang="en-US" b="1" dirty="0"/>
              <a:t> </a:t>
            </a:r>
            <a:r>
              <a:rPr lang="en-US" b="1" dirty="0" err="1"/>
              <a:t>δ</a:t>
            </a:r>
            <a:r>
              <a:rPr lang="en-US" b="1" dirty="0"/>
              <a:t>α</a:t>
            </a:r>
            <a:r>
              <a:rPr lang="en-US" b="1" dirty="0" err="1"/>
              <a:t>ίμονος</a:t>
            </a:r>
            <a:r>
              <a:rPr lang="en-US" b="1" dirty="0"/>
              <a:t>.</a:t>
            </a:r>
            <a:r>
              <a:rPr lang="en-US" dirty="0"/>
              <a:t>	</a:t>
            </a:r>
          </a:p>
          <a:p>
            <a:pPr marL="0" indent="0">
              <a:buNone/>
            </a:pPr>
            <a:r>
              <a:rPr lang="en-US" sz="2400" b="1" dirty="0"/>
              <a:t>	</a:t>
            </a:r>
          </a:p>
        </p:txBody>
      </p:sp>
    </p:spTree>
    <p:extLst>
      <p:ext uri="{BB962C8B-B14F-4D97-AF65-F5344CB8AC3E}">
        <p14:creationId xmlns:p14="http://schemas.microsoft.com/office/powerpoint/2010/main" val="1678183357"/>
      </p:ext>
    </p:extLst>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sz="3600" b="1" dirty="0"/>
              <a:t>62.</a:t>
            </a:r>
            <a:r>
              <a:rPr lang="en-US" sz="3600" dirty="0"/>
              <a:t> THE </a:t>
            </a:r>
            <a:r>
              <a:rPr lang="en-US" sz="3600" i="1" dirty="0"/>
              <a:t>nous</a:t>
            </a:r>
            <a:r>
              <a:rPr lang="en-US" sz="3600" dirty="0"/>
              <a:t> is blinded by both virtues and vices: the former keep it from seeing the vices; the latter keep it from glimpsing the virtues.	</a:t>
            </a:r>
            <a:endParaRPr lang="en-US" sz="3600" dirty="0" smtClean="0"/>
          </a:p>
          <a:p>
            <a:r>
              <a:rPr lang="en-US" sz="3600" b="1" dirty="0" err="1" smtClean="0"/>
              <a:t>ξ</a:t>
            </a:r>
            <a:r>
              <a:rPr lang="en-US" sz="3600" b="1" dirty="0" smtClean="0"/>
              <a:t>β</a:t>
            </a:r>
            <a:r>
              <a:rPr lang="en-US" sz="3600" b="1" dirty="0"/>
              <a:t>'  </a:t>
            </a:r>
            <a:r>
              <a:rPr lang="en-US" sz="3600" b="1" dirty="0" err="1"/>
              <a:t>Τὸν</a:t>
            </a:r>
            <a:r>
              <a:rPr lang="en-US" sz="3600" b="1" dirty="0"/>
              <a:t> </a:t>
            </a:r>
            <a:r>
              <a:rPr lang="en-US" sz="3600" b="1" dirty="0" err="1"/>
              <a:t>νοῦν</a:t>
            </a:r>
            <a:r>
              <a:rPr lang="en-US" sz="3600" b="1" dirty="0"/>
              <a:t> </a:t>
            </a:r>
            <a:r>
              <a:rPr lang="en-US" sz="3600" b="1" dirty="0" err="1"/>
              <a:t>κ</a:t>
            </a:r>
            <a:r>
              <a:rPr lang="en-US" sz="3600" b="1" dirty="0"/>
              <a:t>α</a:t>
            </a:r>
            <a:r>
              <a:rPr lang="en-US" sz="3600" b="1" dirty="0" err="1"/>
              <a:t>ὶ</a:t>
            </a:r>
            <a:r>
              <a:rPr lang="en-US" sz="3600" b="1" dirty="0"/>
              <a:t> α</a:t>
            </a:r>
            <a:r>
              <a:rPr lang="en-US" sz="3600" b="1" dirty="0" err="1"/>
              <a:t>ἱ</a:t>
            </a:r>
            <a:r>
              <a:rPr lang="en-US" sz="3600" b="1" dirty="0"/>
              <a:t> </a:t>
            </a:r>
            <a:r>
              <a:rPr lang="en-US" sz="3600" b="1" dirty="0" err="1"/>
              <a:t>ἀρετ</a:t>
            </a:r>
            <a:r>
              <a:rPr lang="en-US" sz="3600" b="1" dirty="0"/>
              <a:t>α</a:t>
            </a:r>
            <a:r>
              <a:rPr lang="en-US" sz="3600" b="1" dirty="0" err="1"/>
              <a:t>ὶ</a:t>
            </a:r>
            <a:r>
              <a:rPr lang="en-US" sz="3600" b="1" dirty="0"/>
              <a:t> </a:t>
            </a:r>
            <a:r>
              <a:rPr lang="en-US" sz="3600" b="1" dirty="0" err="1"/>
              <a:t>κ</a:t>
            </a:r>
            <a:r>
              <a:rPr lang="en-US" sz="3600" b="1" dirty="0"/>
              <a:t>α</a:t>
            </a:r>
            <a:r>
              <a:rPr lang="en-US" sz="3600" b="1" dirty="0" err="1"/>
              <a:t>ὶ</a:t>
            </a:r>
            <a:r>
              <a:rPr lang="en-US" sz="3600" b="1" dirty="0"/>
              <a:t> α</a:t>
            </a:r>
            <a:r>
              <a:rPr lang="en-US" sz="3600" b="1" dirty="0" err="1"/>
              <a:t>ἱ</a:t>
            </a:r>
            <a:r>
              <a:rPr lang="en-US" sz="3600" b="1" dirty="0"/>
              <a:t> </a:t>
            </a:r>
            <a:r>
              <a:rPr lang="en-US" sz="3600" b="1" dirty="0" err="1"/>
              <a:t>κ</a:t>
            </a:r>
            <a:r>
              <a:rPr lang="en-US" sz="3600" b="1" dirty="0"/>
              <a:t>α</a:t>
            </a:r>
            <a:r>
              <a:rPr lang="en-US" sz="3600" b="1" dirty="0" err="1"/>
              <a:t>κί</a:t>
            </a:r>
            <a:r>
              <a:rPr lang="en-US" sz="3600" b="1" dirty="0"/>
              <a:t>α</a:t>
            </a:r>
            <a:r>
              <a:rPr lang="en-US" sz="3600" b="1" dirty="0" err="1"/>
              <a:t>ι</a:t>
            </a:r>
            <a:r>
              <a:rPr lang="en-US" sz="3600" b="1" dirty="0"/>
              <a:t> </a:t>
            </a:r>
            <a:r>
              <a:rPr lang="en-US" sz="3600" b="1" dirty="0" err="1"/>
              <a:t>τυφλὸν</a:t>
            </a:r>
            <a:r>
              <a:rPr lang="en-US" sz="3600" b="1" dirty="0"/>
              <a:t> </a:t>
            </a:r>
            <a:r>
              <a:rPr lang="en-US" sz="3600" b="1" dirty="0" err="1"/>
              <a:t>ἀ</a:t>
            </a:r>
            <a:r>
              <a:rPr lang="en-US" sz="3600" b="1" dirty="0"/>
              <a:t>π</a:t>
            </a:r>
            <a:r>
              <a:rPr lang="en-US" sz="3600" b="1" dirty="0" err="1"/>
              <a:t>εργάζοντ</a:t>
            </a:r>
            <a:r>
              <a:rPr lang="en-US" sz="3600" b="1" dirty="0"/>
              <a:t>α</a:t>
            </a:r>
            <a:r>
              <a:rPr lang="en-US" sz="3600" b="1" dirty="0" err="1"/>
              <a:t>ι</a:t>
            </a:r>
            <a:r>
              <a:rPr lang="en-US" sz="3600" b="1" dirty="0"/>
              <a:t>· α</a:t>
            </a:r>
            <a:r>
              <a:rPr lang="en-US" sz="3600" b="1" dirty="0" err="1"/>
              <a:t>ἱ</a:t>
            </a:r>
            <a:r>
              <a:rPr lang="en-US" sz="3600" b="1" dirty="0"/>
              <a:t> </a:t>
            </a:r>
            <a:r>
              <a:rPr lang="en-US" sz="3600" b="1" dirty="0" err="1"/>
              <a:t>μέν</a:t>
            </a:r>
            <a:r>
              <a:rPr lang="en-US" sz="3600" b="1" dirty="0"/>
              <a:t>͵ </a:t>
            </a:r>
            <a:r>
              <a:rPr lang="en-US" sz="3600" b="1" dirty="0" err="1"/>
              <a:t>ἵν</a:t>
            </a:r>
            <a:r>
              <a:rPr lang="en-US" sz="3600" b="1" dirty="0"/>
              <a:t>α </a:t>
            </a:r>
            <a:r>
              <a:rPr lang="en-US" sz="3600" b="1" dirty="0" err="1"/>
              <a:t>μὴ</a:t>
            </a:r>
            <a:r>
              <a:rPr lang="en-US" sz="3600" b="1" dirty="0"/>
              <a:t> β</a:t>
            </a:r>
            <a:r>
              <a:rPr lang="en-US" sz="3600" b="1" dirty="0" err="1"/>
              <a:t>λέ</a:t>
            </a:r>
            <a:r>
              <a:rPr lang="en-US" sz="3600" b="1" dirty="0"/>
              <a:t>π</a:t>
            </a:r>
            <a:r>
              <a:rPr lang="en-US" sz="3600" b="1" dirty="0" err="1"/>
              <a:t>ῃ</a:t>
            </a:r>
            <a:r>
              <a:rPr lang="en-US" sz="3600" b="1" dirty="0"/>
              <a:t> </a:t>
            </a:r>
            <a:r>
              <a:rPr lang="en-US" sz="3600" b="1" dirty="0" err="1"/>
              <a:t>τὰς</a:t>
            </a:r>
            <a:r>
              <a:rPr lang="en-US" sz="3600" b="1" dirty="0"/>
              <a:t> </a:t>
            </a:r>
            <a:r>
              <a:rPr lang="en-US" sz="3600" b="1" dirty="0" err="1"/>
              <a:t>κ</a:t>
            </a:r>
            <a:r>
              <a:rPr lang="en-US" sz="3600" b="1" dirty="0"/>
              <a:t>α</a:t>
            </a:r>
            <a:r>
              <a:rPr lang="en-US" sz="3600" b="1" dirty="0" err="1"/>
              <a:t>κί</a:t>
            </a:r>
            <a:r>
              <a:rPr lang="en-US" sz="3600" b="1" dirty="0"/>
              <a:t>α</a:t>
            </a:r>
            <a:r>
              <a:rPr lang="en-US" sz="3600" b="1" dirty="0" err="1"/>
              <a:t>ς</a:t>
            </a:r>
            <a:r>
              <a:rPr lang="en-US" sz="3600" b="1" dirty="0"/>
              <a:t>· α</a:t>
            </a:r>
            <a:r>
              <a:rPr lang="en-US" sz="3600" b="1" dirty="0" err="1"/>
              <a:t>ἱ</a:t>
            </a:r>
            <a:r>
              <a:rPr lang="en-US" sz="3600" b="1" dirty="0"/>
              <a:t> </a:t>
            </a:r>
            <a:r>
              <a:rPr lang="en-US" sz="3600" b="1" dirty="0" err="1"/>
              <a:t>δέ</a:t>
            </a:r>
            <a:r>
              <a:rPr lang="en-US" sz="3600" b="1" dirty="0"/>
              <a:t>͵ </a:t>
            </a:r>
            <a:r>
              <a:rPr lang="en-US" sz="3600" b="1" dirty="0" err="1"/>
              <a:t>ἵν</a:t>
            </a:r>
            <a:r>
              <a:rPr lang="en-US" sz="3600" b="1" dirty="0"/>
              <a:t>α </a:t>
            </a:r>
            <a:r>
              <a:rPr lang="en-US" sz="3600" b="1" dirty="0" err="1"/>
              <a:t>μὴ</a:t>
            </a:r>
            <a:r>
              <a:rPr lang="en-US" sz="3600" b="1" dirty="0"/>
              <a:t> π</a:t>
            </a:r>
            <a:r>
              <a:rPr lang="en-US" sz="3600" b="1" dirty="0" err="1"/>
              <a:t>άλιν</a:t>
            </a:r>
            <a:r>
              <a:rPr lang="en-US" sz="3600" b="1" dirty="0"/>
              <a:t> </a:t>
            </a:r>
            <a:r>
              <a:rPr lang="en-US" sz="3600" b="1" dirty="0" err="1"/>
              <a:t>ἴδῃ</a:t>
            </a:r>
            <a:r>
              <a:rPr lang="en-US" sz="3600" b="1" dirty="0"/>
              <a:t> </a:t>
            </a:r>
            <a:r>
              <a:rPr lang="en-US" sz="3600" b="1" dirty="0" err="1"/>
              <a:t>τὰς</a:t>
            </a:r>
            <a:r>
              <a:rPr lang="en-US" sz="3600" b="1" dirty="0"/>
              <a:t> </a:t>
            </a:r>
            <a:r>
              <a:rPr lang="en-US" sz="3600" b="1" dirty="0" err="1"/>
              <a:t>ἀρετάς</a:t>
            </a:r>
            <a:r>
              <a:rPr lang="en-US" sz="3600" b="1" dirty="0"/>
              <a:t>.	</a:t>
            </a:r>
          </a:p>
          <a:p>
            <a:pPr marL="0" indent="0">
              <a:buNone/>
            </a:pPr>
            <a:r>
              <a:rPr lang="en-US" sz="3600" b="1" dirty="0"/>
              <a:t>	</a:t>
            </a:r>
          </a:p>
        </p:txBody>
      </p:sp>
    </p:spTree>
    <p:extLst>
      <p:ext uri="{BB962C8B-B14F-4D97-AF65-F5344CB8AC3E}">
        <p14:creationId xmlns:p14="http://schemas.microsoft.com/office/powerpoint/2010/main" val="2050087382"/>
      </p:ext>
    </p:extLst>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sz="3600" b="1" dirty="0"/>
              <a:t>74. </a:t>
            </a:r>
            <a:r>
              <a:rPr lang="en-US" sz="3600" dirty="0"/>
              <a:t>THE monk’s temptation is in the form of a thought (</a:t>
            </a:r>
            <a:r>
              <a:rPr lang="en-US" sz="3600" i="1" dirty="0"/>
              <a:t>logismos</a:t>
            </a:r>
            <a:r>
              <a:rPr lang="en-US" sz="3600" dirty="0"/>
              <a:t>) which rises up through the passionate part of the soul and darkens the mind.	</a:t>
            </a:r>
            <a:endParaRPr lang="en-US" sz="3600" dirty="0" smtClean="0"/>
          </a:p>
          <a:p>
            <a:r>
              <a:rPr lang="en-US" sz="3600" b="1" dirty="0"/>
              <a:t> </a:t>
            </a:r>
            <a:r>
              <a:rPr lang="en-US" sz="3600" b="1" dirty="0" err="1"/>
              <a:t>οδ</a:t>
            </a:r>
            <a:r>
              <a:rPr lang="en-US" sz="3600" b="1" dirty="0"/>
              <a:t>' </a:t>
            </a:r>
            <a:r>
              <a:rPr lang="en-US" sz="3600" b="1" dirty="0" err="1"/>
              <a:t>Πειρ</a:t>
            </a:r>
            <a:r>
              <a:rPr lang="en-US" sz="3600" b="1" dirty="0"/>
              <a:t>α</a:t>
            </a:r>
            <a:r>
              <a:rPr lang="en-US" sz="3600" b="1" dirty="0" err="1"/>
              <a:t>σός</a:t>
            </a:r>
            <a:r>
              <a:rPr lang="en-US" sz="3600" b="1" dirty="0"/>
              <a:t> </a:t>
            </a:r>
            <a:r>
              <a:rPr lang="en-US" sz="3600" b="1" dirty="0" err="1"/>
              <a:t>ἐστι</a:t>
            </a:r>
            <a:r>
              <a:rPr lang="en-US" sz="3600" b="1" dirty="0"/>
              <a:t> </a:t>
            </a:r>
            <a:r>
              <a:rPr lang="en-US" sz="3600" b="1" dirty="0" err="1"/>
              <a:t>μον</a:t>
            </a:r>
            <a:r>
              <a:rPr lang="en-US" sz="3600" b="1" dirty="0"/>
              <a:t>α</a:t>
            </a:r>
            <a:r>
              <a:rPr lang="en-US" sz="3600" b="1" dirty="0" err="1"/>
              <a:t>χοῦ</a:t>
            </a:r>
            <a:r>
              <a:rPr lang="en-US" sz="3600" b="1" dirty="0"/>
              <a:t> </a:t>
            </a:r>
            <a:r>
              <a:rPr lang="en-US" sz="3600" b="1" dirty="0" err="1"/>
              <a:t>λογισμὸς</a:t>
            </a:r>
            <a:r>
              <a:rPr lang="en-US" sz="3600" b="1" dirty="0"/>
              <a:t> </a:t>
            </a:r>
            <a:r>
              <a:rPr lang="en-US" sz="3600" b="1" dirty="0" err="1"/>
              <a:t>διὰ</a:t>
            </a:r>
            <a:r>
              <a:rPr lang="en-US" sz="3600" b="1" dirty="0"/>
              <a:t> </a:t>
            </a:r>
            <a:r>
              <a:rPr lang="en-US" sz="3600" b="1" dirty="0" err="1"/>
              <a:t>τοῦ</a:t>
            </a:r>
            <a:r>
              <a:rPr lang="en-US" sz="3600" b="1" dirty="0"/>
              <a:t> πα</a:t>
            </a:r>
            <a:r>
              <a:rPr lang="en-US" sz="3600" b="1" dirty="0" err="1"/>
              <a:t>θητικοῦ</a:t>
            </a:r>
            <a:r>
              <a:rPr lang="en-US" sz="3600" b="1" dirty="0"/>
              <a:t> </a:t>
            </a:r>
            <a:r>
              <a:rPr lang="en-US" sz="3600" b="1" dirty="0" err="1"/>
              <a:t>μέρους</a:t>
            </a:r>
            <a:r>
              <a:rPr lang="en-US" sz="3600" b="1" dirty="0"/>
              <a:t> </a:t>
            </a:r>
            <a:r>
              <a:rPr lang="en-US" sz="3600" b="1" dirty="0" err="1"/>
              <a:t>τῆς</a:t>
            </a:r>
            <a:r>
              <a:rPr lang="en-US" sz="3600" b="1" dirty="0"/>
              <a:t> </a:t>
            </a:r>
            <a:r>
              <a:rPr lang="en-US" sz="3600" b="1" dirty="0" err="1"/>
              <a:t>ψυχῆς</a:t>
            </a:r>
            <a:r>
              <a:rPr lang="en-US" sz="3600" b="1" dirty="0"/>
              <a:t> </a:t>
            </a:r>
            <a:r>
              <a:rPr lang="en-US" sz="3600" b="1" dirty="0" err="1"/>
              <a:t>ἀν</a:t>
            </a:r>
            <a:r>
              <a:rPr lang="en-US" sz="3600" b="1" dirty="0"/>
              <a:t>αβ</a:t>
            </a:r>
            <a:r>
              <a:rPr lang="en-US" sz="3600" b="1" dirty="0" err="1"/>
              <a:t>ὰς</a:t>
            </a:r>
            <a:r>
              <a:rPr lang="en-US" sz="3600" b="1" dirty="0"/>
              <a:t> </a:t>
            </a:r>
            <a:r>
              <a:rPr lang="en-US" sz="3600" b="1" dirty="0" err="1"/>
              <a:t>κ</a:t>
            </a:r>
            <a:r>
              <a:rPr lang="en-US" sz="3600" b="1" dirty="0"/>
              <a:t>α</a:t>
            </a:r>
            <a:r>
              <a:rPr lang="en-US" sz="3600" b="1" dirty="0" err="1"/>
              <a:t>ὶ</a:t>
            </a:r>
            <a:r>
              <a:rPr lang="en-US" sz="3600" b="1" dirty="0"/>
              <a:t> </a:t>
            </a:r>
            <a:r>
              <a:rPr lang="en-US" sz="3600" b="1" dirty="0" err="1"/>
              <a:t>σκοτίζων</a:t>
            </a:r>
            <a:r>
              <a:rPr lang="en-US" sz="3600" b="1" dirty="0"/>
              <a:t> </a:t>
            </a:r>
            <a:r>
              <a:rPr lang="en-US" sz="3600" b="1" dirty="0" err="1"/>
              <a:t>τὸν</a:t>
            </a:r>
            <a:r>
              <a:rPr lang="en-US" sz="3600" b="1" dirty="0"/>
              <a:t> </a:t>
            </a:r>
            <a:r>
              <a:rPr lang="en-US" sz="3600" b="1" dirty="0" err="1"/>
              <a:t>νοῦν</a:t>
            </a:r>
            <a:r>
              <a:rPr lang="en-US" sz="3600" b="1" dirty="0"/>
              <a:t>.	</a:t>
            </a:r>
          </a:p>
          <a:p>
            <a:pPr marL="0" indent="0">
              <a:buNone/>
            </a:pPr>
            <a:r>
              <a:rPr lang="en-US" sz="3600" b="1" dirty="0"/>
              <a:t>	</a:t>
            </a:r>
          </a:p>
        </p:txBody>
      </p:sp>
    </p:spTree>
    <p:extLst>
      <p:ext uri="{BB962C8B-B14F-4D97-AF65-F5344CB8AC3E}">
        <p14:creationId xmlns:p14="http://schemas.microsoft.com/office/powerpoint/2010/main" val="8438407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Evagrius, </a:t>
            </a:r>
            <a:r>
              <a:rPr lang="en-US" dirty="0">
                <a:solidFill>
                  <a:srgbClr val="FF0000"/>
                </a:solidFill>
              </a:rPr>
              <a:t>P</a:t>
            </a:r>
            <a:r>
              <a:rPr lang="en-US" dirty="0" smtClean="0">
                <a:solidFill>
                  <a:srgbClr val="FF0000"/>
                </a:solidFill>
              </a:rPr>
              <a:t>eri Logismon</a:t>
            </a:r>
            <a:endParaRPr lang="en-US" dirty="0">
              <a:solidFill>
                <a:srgbClr val="FF0000"/>
              </a:solidFill>
            </a:endParaRPr>
          </a:p>
        </p:txBody>
      </p:sp>
      <p:sp>
        <p:nvSpPr>
          <p:cNvPr id="5" name="Content Placeholder 4"/>
          <p:cNvSpPr>
            <a:spLocks noGrp="1"/>
          </p:cNvSpPr>
          <p:nvPr>
            <p:ph idx="1"/>
          </p:nvPr>
        </p:nvSpPr>
        <p:spPr/>
        <p:txBody>
          <a:bodyPr>
            <a:normAutofit fontScale="62500" lnSpcReduction="20000"/>
          </a:bodyPr>
          <a:lstStyle/>
          <a:p>
            <a:r>
              <a:rPr lang="en-US" dirty="0"/>
              <a:t>1. </a:t>
            </a:r>
            <a:r>
              <a:rPr lang="en-US" dirty="0" smtClean="0"/>
              <a:t>Cont’d</a:t>
            </a:r>
          </a:p>
          <a:p>
            <a:r>
              <a:rPr lang="en-US" dirty="0"/>
              <a:t>THIS is why the devil suggested these three [tempting-] thoughts to the Lord </a:t>
            </a:r>
            <a:r>
              <a:rPr lang="en-US" b="1" dirty="0"/>
              <a:t>(Mt 4:3, </a:t>
            </a:r>
            <a:r>
              <a:rPr lang="en-US" b="1" dirty="0" err="1"/>
              <a:t>ff</a:t>
            </a:r>
            <a:r>
              <a:rPr lang="en-US" b="1" dirty="0"/>
              <a:t>):</a:t>
            </a:r>
            <a:endParaRPr lang="en-US" dirty="0"/>
          </a:p>
          <a:p>
            <a:r>
              <a:rPr lang="en-US" b="1" dirty="0"/>
              <a:t>[1]</a:t>
            </a:r>
            <a:r>
              <a:rPr lang="en-US" dirty="0"/>
              <a:t> the first, when he suggested that stones should become bread;</a:t>
            </a:r>
          </a:p>
          <a:p>
            <a:r>
              <a:rPr lang="en-US" b="1" dirty="0"/>
              <a:t>[2]</a:t>
            </a:r>
            <a:r>
              <a:rPr lang="en-US" dirty="0"/>
              <a:t> the second, when he promised the whole world, if [the Lord] would fall down and worship him;</a:t>
            </a:r>
          </a:p>
          <a:p>
            <a:r>
              <a:rPr lang="en-US" b="1" dirty="0"/>
              <a:t>[3]</a:t>
            </a:r>
            <a:r>
              <a:rPr lang="en-US" dirty="0"/>
              <a:t> and the third, when he said that if he would listen to him he would be glorified, suffering no harm from his fall [from the Temple].	</a:t>
            </a:r>
            <a:r>
              <a:rPr lang="en-US" b="1" dirty="0" err="1"/>
              <a:t>διὸ</a:t>
            </a:r>
            <a:r>
              <a:rPr lang="en-US" b="1" dirty="0"/>
              <a:t> </a:t>
            </a:r>
            <a:r>
              <a:rPr lang="en-US" b="1" dirty="0" err="1"/>
              <a:t>κ</a:t>
            </a:r>
            <a:r>
              <a:rPr lang="en-US" b="1" dirty="0"/>
              <a:t>α</a:t>
            </a:r>
            <a:r>
              <a:rPr lang="en-US" b="1" dirty="0" err="1"/>
              <a:t>ὶ</a:t>
            </a:r>
            <a:r>
              <a:rPr lang="en-US" b="1" dirty="0"/>
              <a:t> </a:t>
            </a:r>
            <a:r>
              <a:rPr lang="en-US" b="1" dirty="0" err="1"/>
              <a:t>τοὺς</a:t>
            </a:r>
            <a:r>
              <a:rPr lang="en-US" b="1" dirty="0"/>
              <a:t> </a:t>
            </a:r>
            <a:r>
              <a:rPr lang="en-US" b="1" dirty="0" err="1"/>
              <a:t>τρεῖς</a:t>
            </a:r>
            <a:r>
              <a:rPr lang="en-US" b="1" dirty="0"/>
              <a:t> </a:t>
            </a:r>
            <a:r>
              <a:rPr lang="en-US" b="1" dirty="0" err="1"/>
              <a:t>τούτους</a:t>
            </a:r>
            <a:r>
              <a:rPr lang="en-US" b="1" dirty="0"/>
              <a:t> </a:t>
            </a:r>
            <a:r>
              <a:rPr lang="en-US" b="1" dirty="0" err="1"/>
              <a:t>λογισμοὺς</a:t>
            </a:r>
            <a:r>
              <a:rPr lang="en-US" b="1" dirty="0"/>
              <a:t> </a:t>
            </a:r>
            <a:r>
              <a:rPr lang="en-US" b="1" dirty="0" err="1"/>
              <a:t>ὁ</a:t>
            </a:r>
            <a:r>
              <a:rPr lang="en-US" b="1" dirty="0"/>
              <a:t> </a:t>
            </a:r>
            <a:r>
              <a:rPr lang="en-US" b="1" dirty="0" err="1"/>
              <a:t>διά</a:t>
            </a:r>
            <a:r>
              <a:rPr lang="en-US" b="1" dirty="0"/>
              <a:t>β</a:t>
            </a:r>
            <a:r>
              <a:rPr lang="en-US" b="1" dirty="0" err="1"/>
              <a:t>ολος</a:t>
            </a:r>
            <a:r>
              <a:rPr lang="en-US" b="1" dirty="0"/>
              <a:t> </a:t>
            </a:r>
            <a:r>
              <a:rPr lang="en-US" b="1" dirty="0" err="1"/>
              <a:t>τότε</a:t>
            </a:r>
            <a:r>
              <a:rPr lang="en-US" b="1" dirty="0"/>
              <a:t> </a:t>
            </a:r>
            <a:r>
              <a:rPr lang="en-US" b="1" dirty="0" err="1"/>
              <a:t>τῷ</a:t>
            </a:r>
            <a:r>
              <a:rPr lang="en-US" b="1" dirty="0"/>
              <a:t> </a:t>
            </a:r>
            <a:r>
              <a:rPr lang="en-US" b="1" dirty="0" err="1"/>
              <a:t>Σωτῆρι</a:t>
            </a:r>
            <a:r>
              <a:rPr lang="en-US" b="1" dirty="0"/>
              <a:t> π</a:t>
            </a:r>
            <a:r>
              <a:rPr lang="en-US" b="1" dirty="0" err="1"/>
              <a:t>ροσήγ</a:t>
            </a:r>
            <a:r>
              <a:rPr lang="en-US" b="1" dirty="0"/>
              <a:t>α</a:t>
            </a:r>
            <a:r>
              <a:rPr lang="en-US" b="1" dirty="0" err="1"/>
              <a:t>γε</a:t>
            </a:r>
            <a:r>
              <a:rPr lang="en-US" b="1" dirty="0"/>
              <a:t>. [Mt 4:3, </a:t>
            </a:r>
            <a:r>
              <a:rPr lang="en-US" b="1" i="1" dirty="0" err="1"/>
              <a:t>ff</a:t>
            </a:r>
            <a:r>
              <a:rPr lang="en-US" b="1" dirty="0"/>
              <a:t>]</a:t>
            </a:r>
            <a:endParaRPr lang="en-US" dirty="0"/>
          </a:p>
          <a:p>
            <a:r>
              <a:rPr lang="el-GR" b="1" dirty="0"/>
              <a:t>Πρῶτον μὲν τοὺς λίθους, [79.1200b] ἄρτους γενέσθαι παρακαλῶν,</a:t>
            </a:r>
            <a:endParaRPr lang="el-GR" dirty="0"/>
          </a:p>
          <a:p>
            <a:r>
              <a:rPr lang="el-GR" b="1" dirty="0"/>
              <a:t>ἔπειτα δὲ τὸν κόσμον ὅλον ἐπαγγελλόμενος εἰ πεσὼν προσκυνήσει·</a:t>
            </a:r>
            <a:endParaRPr lang="el-GR" dirty="0"/>
          </a:p>
          <a:p>
            <a:r>
              <a:rPr lang="el-GR" b="1" dirty="0"/>
              <a:t>καὶ τρίτον εἰ ἀκούσοι δοξασθήσεσθαι λέγων, μηδὲν ἐκ τοῦ τηλικούτου πτώματος πεπονθότα,</a:t>
            </a:r>
            <a:r>
              <a:rPr lang="el-GR" dirty="0"/>
              <a:t>	</a:t>
            </a:r>
          </a:p>
          <a:p>
            <a:endParaRPr lang="en-US" dirty="0"/>
          </a:p>
        </p:txBody>
      </p:sp>
    </p:spTree>
    <p:extLst>
      <p:ext uri="{BB962C8B-B14F-4D97-AF65-F5344CB8AC3E}">
        <p14:creationId xmlns:p14="http://schemas.microsoft.com/office/powerpoint/2010/main" val="413629661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sz="4400" b="1" dirty="0"/>
              <a:t>75. </a:t>
            </a:r>
            <a:r>
              <a:rPr lang="en-US" sz="4400" dirty="0"/>
              <a:t>THE monk’s sin is his consenting to the forbidden pleasure of a thought (</a:t>
            </a:r>
            <a:r>
              <a:rPr lang="en-US" sz="4400" i="1" dirty="0"/>
              <a:t>logismos</a:t>
            </a:r>
            <a:r>
              <a:rPr lang="en-US" sz="4400" dirty="0"/>
              <a:t>)</a:t>
            </a:r>
            <a:r>
              <a:rPr lang="en-US" sz="4400" dirty="0" smtClean="0"/>
              <a:t>.</a:t>
            </a:r>
          </a:p>
          <a:p>
            <a:r>
              <a:rPr lang="en-US" sz="4400" dirty="0"/>
              <a:t>	</a:t>
            </a:r>
            <a:r>
              <a:rPr lang="en-US" sz="4400" b="1" dirty="0"/>
              <a:t> </a:t>
            </a:r>
            <a:r>
              <a:rPr lang="en-US" sz="4400" b="1" dirty="0" err="1"/>
              <a:t>οε</a:t>
            </a:r>
            <a:r>
              <a:rPr lang="en-US" sz="4400" b="1" dirty="0"/>
              <a:t>ʹ </a:t>
            </a:r>
            <a:r>
              <a:rPr lang="en-US" sz="4400" b="1" dirty="0" err="1"/>
              <a:t>Ἁμ</a:t>
            </a:r>
            <a:r>
              <a:rPr lang="en-US" sz="4400" b="1" dirty="0"/>
              <a:t>α</a:t>
            </a:r>
            <a:r>
              <a:rPr lang="en-US" sz="4400" b="1" dirty="0" err="1"/>
              <a:t>ρτί</a:t>
            </a:r>
            <a:r>
              <a:rPr lang="en-US" sz="4400" b="1" dirty="0"/>
              <a:t>α </a:t>
            </a:r>
            <a:r>
              <a:rPr lang="en-US" sz="4400" b="1" dirty="0" err="1"/>
              <a:t>ἐστὶ</a:t>
            </a:r>
            <a:r>
              <a:rPr lang="en-US" sz="4400" b="1" dirty="0"/>
              <a:t> </a:t>
            </a:r>
            <a:r>
              <a:rPr lang="en-US" sz="4400" b="1" dirty="0" err="1"/>
              <a:t>μον</a:t>
            </a:r>
            <a:r>
              <a:rPr lang="en-US" sz="4400" b="1" dirty="0"/>
              <a:t>α</a:t>
            </a:r>
            <a:r>
              <a:rPr lang="en-US" sz="4400" b="1" dirty="0" err="1"/>
              <a:t>χοῦ</a:t>
            </a:r>
            <a:r>
              <a:rPr lang="en-US" sz="4400" b="1" dirty="0"/>
              <a:t> </a:t>
            </a:r>
            <a:r>
              <a:rPr lang="en-US" sz="4400" b="1" dirty="0" err="1"/>
              <a:t>ἡ</a:t>
            </a:r>
            <a:r>
              <a:rPr lang="en-US" sz="4400" b="1" dirty="0"/>
              <a:t> π</a:t>
            </a:r>
            <a:r>
              <a:rPr lang="en-US" sz="4400" b="1" dirty="0" err="1"/>
              <a:t>ρὸς</a:t>
            </a:r>
            <a:r>
              <a:rPr lang="en-US" sz="4400" b="1" dirty="0"/>
              <a:t> </a:t>
            </a:r>
            <a:r>
              <a:rPr lang="en-US" sz="4400" b="1" dirty="0" err="1"/>
              <a:t>τὴν</a:t>
            </a:r>
            <a:r>
              <a:rPr lang="en-US" sz="4400" b="1" dirty="0"/>
              <a:t> </a:t>
            </a:r>
            <a:r>
              <a:rPr lang="en-US" sz="4400" b="1" dirty="0" err="1"/>
              <a:t>ἀ</a:t>
            </a:r>
            <a:r>
              <a:rPr lang="en-US" sz="4400" b="1" dirty="0"/>
              <a:t>π</a:t>
            </a:r>
            <a:r>
              <a:rPr lang="en-US" sz="4400" b="1" dirty="0" err="1"/>
              <a:t>ηγορευμένην</a:t>
            </a:r>
            <a:r>
              <a:rPr lang="en-US" sz="4400" b="1" dirty="0"/>
              <a:t> </a:t>
            </a:r>
            <a:r>
              <a:rPr lang="en-US" sz="4400" b="1" dirty="0" err="1"/>
              <a:t>ἡδονὴν</a:t>
            </a:r>
            <a:r>
              <a:rPr lang="en-US" sz="4400" b="1" dirty="0"/>
              <a:t> </a:t>
            </a:r>
            <a:r>
              <a:rPr lang="en-US" sz="4400" b="1" dirty="0" err="1"/>
              <a:t>τοῦ</a:t>
            </a:r>
            <a:r>
              <a:rPr lang="en-US" sz="4400" b="1" dirty="0"/>
              <a:t> </a:t>
            </a:r>
            <a:r>
              <a:rPr lang="en-US" sz="4400" b="1" dirty="0" err="1"/>
              <a:t>λογισμοῦ</a:t>
            </a:r>
            <a:r>
              <a:rPr lang="en-US" sz="4400" b="1" dirty="0"/>
              <a:t> </a:t>
            </a:r>
            <a:r>
              <a:rPr lang="en-US" sz="4400" b="1" dirty="0" err="1"/>
              <a:t>συγκ</a:t>
            </a:r>
            <a:r>
              <a:rPr lang="en-US" sz="4400" b="1" dirty="0"/>
              <a:t>α</a:t>
            </a:r>
            <a:r>
              <a:rPr lang="en-US" sz="4400" b="1" dirty="0" err="1"/>
              <a:t>τάθεσις</a:t>
            </a:r>
            <a:r>
              <a:rPr lang="en-US" sz="4400" b="1" dirty="0"/>
              <a:t>.	</a:t>
            </a:r>
          </a:p>
        </p:txBody>
      </p:sp>
    </p:spTree>
    <p:extLst>
      <p:ext uri="{BB962C8B-B14F-4D97-AF65-F5344CB8AC3E}">
        <p14:creationId xmlns:p14="http://schemas.microsoft.com/office/powerpoint/2010/main" val="260160671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sz="4400" b="1" dirty="0"/>
              <a:t>77. </a:t>
            </a:r>
            <a:r>
              <a:rPr lang="en-US" sz="4400" dirty="0"/>
              <a:t>THE virtues de not prevent the assault of demons, but they preserve us from being harmed.	</a:t>
            </a:r>
            <a:r>
              <a:rPr lang="en-US" sz="4400" b="1" dirty="0"/>
              <a:t> </a:t>
            </a:r>
            <a:r>
              <a:rPr lang="en-US" sz="4400" b="1" dirty="0" err="1"/>
              <a:t>οζ</a:t>
            </a:r>
            <a:r>
              <a:rPr lang="en-US" sz="4400" b="1" dirty="0"/>
              <a:t>' </a:t>
            </a:r>
            <a:r>
              <a:rPr lang="en-US" sz="4400" b="1" dirty="0" err="1"/>
              <a:t>Αἱ</a:t>
            </a:r>
            <a:r>
              <a:rPr lang="en-US" sz="4400" b="1" dirty="0"/>
              <a:t> </a:t>
            </a:r>
            <a:r>
              <a:rPr lang="en-US" sz="4400" b="1" dirty="0" err="1"/>
              <a:t>ἀρετ</a:t>
            </a:r>
            <a:r>
              <a:rPr lang="en-US" sz="4400" b="1" dirty="0"/>
              <a:t>α</a:t>
            </a:r>
            <a:r>
              <a:rPr lang="en-US" sz="4400" b="1" dirty="0" err="1"/>
              <a:t>ὶ</a:t>
            </a:r>
            <a:r>
              <a:rPr lang="en-US" sz="4400" b="1" dirty="0"/>
              <a:t> </a:t>
            </a:r>
            <a:r>
              <a:rPr lang="en-US" sz="4400" b="1" dirty="0" err="1"/>
              <a:t>οὐ</a:t>
            </a:r>
            <a:r>
              <a:rPr lang="en-US" sz="4400" b="1" dirty="0"/>
              <a:t> </a:t>
            </a:r>
            <a:r>
              <a:rPr lang="en-US" sz="4400" b="1" dirty="0" err="1"/>
              <a:t>τὰς</a:t>
            </a:r>
            <a:r>
              <a:rPr lang="en-US" sz="4400" b="1" dirty="0"/>
              <a:t> </a:t>
            </a:r>
            <a:r>
              <a:rPr lang="en-US" sz="4400" b="1" dirty="0" err="1"/>
              <a:t>τῶν</a:t>
            </a:r>
            <a:r>
              <a:rPr lang="en-US" sz="4400" b="1" dirty="0"/>
              <a:t> </a:t>
            </a:r>
            <a:r>
              <a:rPr lang="en-US" sz="4400" b="1" dirty="0" err="1"/>
              <a:t>δ</a:t>
            </a:r>
            <a:r>
              <a:rPr lang="en-US" sz="4400" b="1" dirty="0"/>
              <a:t>α</a:t>
            </a:r>
            <a:r>
              <a:rPr lang="en-US" sz="4400" b="1" dirty="0" err="1"/>
              <a:t>ιμόνων</a:t>
            </a:r>
            <a:r>
              <a:rPr lang="en-US" sz="4400" b="1" dirty="0"/>
              <a:t> </a:t>
            </a:r>
            <a:r>
              <a:rPr lang="en-US" sz="4400" b="1" dirty="0" err="1"/>
              <a:t>ὁρμὰς</a:t>
            </a:r>
            <a:r>
              <a:rPr lang="en-US" sz="4400" b="1" dirty="0"/>
              <a:t> </a:t>
            </a:r>
            <a:r>
              <a:rPr lang="en-US" sz="4400" b="1" dirty="0" err="1"/>
              <a:t>ἀν</a:t>
            </a:r>
            <a:r>
              <a:rPr lang="en-US" sz="4400" b="1" dirty="0"/>
              <a:t>α</a:t>
            </a:r>
            <a:r>
              <a:rPr lang="en-US" sz="4400" b="1" dirty="0" err="1"/>
              <a:t>κό</a:t>
            </a:r>
            <a:r>
              <a:rPr lang="en-US" sz="4400" b="1" dirty="0"/>
              <a:t>π</a:t>
            </a:r>
            <a:r>
              <a:rPr lang="en-US" sz="4400" b="1" dirty="0" err="1"/>
              <a:t>τουσιν</a:t>
            </a:r>
            <a:r>
              <a:rPr lang="en-US" sz="4400" b="1" dirty="0"/>
              <a:t>, </a:t>
            </a:r>
            <a:r>
              <a:rPr lang="en-US" sz="4400" b="1" dirty="0" err="1"/>
              <a:t>ἀλλ</a:t>
            </a:r>
            <a:r>
              <a:rPr lang="en-US" sz="4400" b="1" dirty="0"/>
              <a:t>' </a:t>
            </a:r>
            <a:r>
              <a:rPr lang="en-US" sz="4400" b="1" dirty="0" err="1"/>
              <a:t>ἡμᾶς</a:t>
            </a:r>
            <a:r>
              <a:rPr lang="en-US" sz="4400" b="1" dirty="0"/>
              <a:t> </a:t>
            </a:r>
            <a:r>
              <a:rPr lang="en-US" sz="4400" b="1" dirty="0" err="1"/>
              <a:t>ἀθῴους</a:t>
            </a:r>
            <a:r>
              <a:rPr lang="en-US" sz="4400" b="1" dirty="0"/>
              <a:t> </a:t>
            </a:r>
            <a:r>
              <a:rPr lang="en-US" sz="4400" b="1" dirty="0" err="1"/>
              <a:t>δι</a:t>
            </a:r>
            <a:r>
              <a:rPr lang="en-US" sz="4400" b="1" dirty="0"/>
              <a:t>α</a:t>
            </a:r>
            <a:r>
              <a:rPr lang="en-US" sz="4400" b="1" dirty="0" err="1"/>
              <a:t>φυλάττουσιν</a:t>
            </a:r>
            <a:r>
              <a:rPr lang="en-US" sz="4400" b="1" dirty="0"/>
              <a:t>.	</a:t>
            </a:r>
          </a:p>
          <a:p>
            <a:r>
              <a:rPr lang="en-US" sz="4400" b="1" dirty="0" err="1" smtClean="0"/>
              <a:t>σις</a:t>
            </a:r>
            <a:r>
              <a:rPr lang="en-US" sz="4400" b="1" dirty="0"/>
              <a:t>.	</a:t>
            </a:r>
          </a:p>
        </p:txBody>
      </p:sp>
    </p:spTree>
    <p:extLst>
      <p:ext uri="{BB962C8B-B14F-4D97-AF65-F5344CB8AC3E}">
        <p14:creationId xmlns:p14="http://schemas.microsoft.com/office/powerpoint/2010/main" val="328437536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643986"/>
            <a:ext cx="8656618" cy="6064198"/>
          </a:xfrm>
        </p:spPr>
        <p:txBody>
          <a:bodyPr>
            <a:noAutofit/>
          </a:bodyPr>
          <a:lstStyle/>
          <a:p>
            <a:r>
              <a:rPr lang="en-US" sz="4400" b="1" dirty="0"/>
              <a:t>78. </a:t>
            </a:r>
            <a:r>
              <a:rPr lang="en-US" sz="4400" dirty="0"/>
              <a:t>ASCETICAL practice is a spiritual method purifying the passionate part of the soul.	</a:t>
            </a:r>
            <a:r>
              <a:rPr lang="en-US" sz="4400" b="1" dirty="0"/>
              <a:t> </a:t>
            </a:r>
            <a:endParaRPr lang="en-US" sz="4400" b="1" dirty="0" smtClean="0"/>
          </a:p>
          <a:p>
            <a:r>
              <a:rPr lang="en-US" sz="4400" b="1" dirty="0" err="1" smtClean="0"/>
              <a:t>οη</a:t>
            </a:r>
            <a:r>
              <a:rPr lang="en-US" sz="4400" b="1" dirty="0" smtClean="0"/>
              <a:t>ʹ </a:t>
            </a:r>
            <a:r>
              <a:rPr lang="en-US" sz="4400" b="1" dirty="0" err="1"/>
              <a:t>Πρ</a:t>
            </a:r>
            <a:r>
              <a:rPr lang="en-US" sz="4400" b="1" dirty="0"/>
              <a:t>α</a:t>
            </a:r>
            <a:r>
              <a:rPr lang="en-US" sz="4400" b="1" dirty="0" err="1"/>
              <a:t>κτική</a:t>
            </a:r>
            <a:r>
              <a:rPr lang="en-US" sz="4400" b="1" dirty="0"/>
              <a:t> </a:t>
            </a:r>
            <a:r>
              <a:rPr lang="en-US" sz="4400" b="1" dirty="0" err="1"/>
              <a:t>ἐστι</a:t>
            </a:r>
            <a:r>
              <a:rPr lang="en-US" sz="4400" b="1" dirty="0"/>
              <a:t> </a:t>
            </a:r>
            <a:r>
              <a:rPr lang="en-US" sz="4400" b="1" dirty="0" err="1"/>
              <a:t>μέθοδος</a:t>
            </a:r>
            <a:r>
              <a:rPr lang="en-US" sz="4400" b="1" dirty="0"/>
              <a:t> π</a:t>
            </a:r>
            <a:r>
              <a:rPr lang="en-US" sz="4400" b="1" dirty="0" err="1"/>
              <a:t>νευμ</a:t>
            </a:r>
            <a:r>
              <a:rPr lang="en-US" sz="4400" b="1" dirty="0"/>
              <a:t>α</a:t>
            </a:r>
            <a:r>
              <a:rPr lang="en-US" sz="4400" b="1" dirty="0" err="1"/>
              <a:t>τικὴ</a:t>
            </a:r>
            <a:r>
              <a:rPr lang="en-US" sz="4400" b="1" dirty="0"/>
              <a:t> </a:t>
            </a:r>
            <a:r>
              <a:rPr lang="en-US" sz="4400" b="1" dirty="0" err="1"/>
              <a:t>τὸ</a:t>
            </a:r>
            <a:r>
              <a:rPr lang="en-US" sz="4400" b="1" dirty="0"/>
              <a:t> πα</a:t>
            </a:r>
            <a:r>
              <a:rPr lang="en-US" sz="4400" b="1" dirty="0" err="1"/>
              <a:t>θετικὸν</a:t>
            </a:r>
            <a:r>
              <a:rPr lang="en-US" sz="4400" b="1" dirty="0"/>
              <a:t> </a:t>
            </a:r>
            <a:r>
              <a:rPr lang="en-US" sz="4400" b="1" dirty="0" err="1"/>
              <a:t>μέρος</a:t>
            </a:r>
            <a:r>
              <a:rPr lang="en-US" sz="4400" b="1" dirty="0"/>
              <a:t> </a:t>
            </a:r>
            <a:r>
              <a:rPr lang="en-US" sz="4400" b="1" dirty="0" err="1"/>
              <a:t>τῆς</a:t>
            </a:r>
            <a:r>
              <a:rPr lang="en-US" sz="4400" b="1" dirty="0"/>
              <a:t> </a:t>
            </a:r>
            <a:r>
              <a:rPr lang="en-US" sz="4400" b="1" dirty="0" err="1"/>
              <a:t>ψυχῆς</a:t>
            </a:r>
            <a:r>
              <a:rPr lang="en-US" sz="4400" b="1" dirty="0"/>
              <a:t> </a:t>
            </a:r>
            <a:r>
              <a:rPr lang="en-US" sz="4400" b="1" dirty="0" err="1"/>
              <a:t>ἐκκ</a:t>
            </a:r>
            <a:r>
              <a:rPr lang="en-US" sz="4400" b="1" dirty="0"/>
              <a:t>α</a:t>
            </a:r>
            <a:r>
              <a:rPr lang="en-US" sz="4400" b="1" dirty="0" err="1"/>
              <a:t>θ</a:t>
            </a:r>
            <a:r>
              <a:rPr lang="en-US" sz="4400" b="1" dirty="0"/>
              <a:t>α</a:t>
            </a:r>
            <a:r>
              <a:rPr lang="en-US" sz="4400" b="1" dirty="0" err="1"/>
              <a:t>ίρουσ</a:t>
            </a:r>
            <a:r>
              <a:rPr lang="en-US" sz="4400" b="1" dirty="0"/>
              <a:t>α.	</a:t>
            </a:r>
          </a:p>
        </p:txBody>
      </p:sp>
    </p:spTree>
    <p:extLst>
      <p:ext uri="{BB962C8B-B14F-4D97-AF65-F5344CB8AC3E}">
        <p14:creationId xmlns:p14="http://schemas.microsoft.com/office/powerpoint/2010/main" val="34239420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8" y="643986"/>
            <a:ext cx="8857831" cy="6214014"/>
          </a:xfrm>
        </p:spPr>
        <p:txBody>
          <a:bodyPr>
            <a:noAutofit/>
          </a:bodyPr>
          <a:lstStyle/>
          <a:p>
            <a:r>
              <a:rPr lang="en-US" sz="3600" b="1" dirty="0"/>
              <a:t>80. </a:t>
            </a:r>
            <a:r>
              <a:rPr lang="en-US" sz="3600" dirty="0"/>
              <a:t>IT is not possible to resist all the thoughts (</a:t>
            </a:r>
            <a:r>
              <a:rPr lang="en-US" sz="3600" i="1" dirty="0"/>
              <a:t>logismoi</a:t>
            </a:r>
            <a:r>
              <a:rPr lang="en-US" sz="3600" dirty="0"/>
              <a:t>) suggested to us by the angels, but it is possible to reject all those suggested by demons. The former are followed by a state of peace, the latter by a state of turmoil.</a:t>
            </a:r>
            <a:r>
              <a:rPr lang="en-US" sz="4400" dirty="0"/>
              <a:t>	</a:t>
            </a:r>
            <a:endParaRPr lang="en-US" sz="4400" dirty="0" smtClean="0"/>
          </a:p>
          <a:p>
            <a:r>
              <a:rPr lang="en-US" sz="2800" b="1" dirty="0" smtClean="0"/>
              <a:t>π</a:t>
            </a:r>
            <a:r>
              <a:rPr lang="en-US" sz="2800" b="1" dirty="0"/>
              <a:t>' </a:t>
            </a:r>
            <a:r>
              <a:rPr lang="en-US" sz="2800" b="1" dirty="0" err="1"/>
              <a:t>Οὐ</a:t>
            </a:r>
            <a:r>
              <a:rPr lang="en-US" sz="2800" b="1" dirty="0"/>
              <a:t> π</a:t>
            </a:r>
            <a:r>
              <a:rPr lang="en-US" sz="2800" b="1" dirty="0" err="1"/>
              <a:t>ᾶσι</a:t>
            </a:r>
            <a:r>
              <a:rPr lang="en-US" sz="2800" b="1" dirty="0"/>
              <a:t> </a:t>
            </a:r>
            <a:r>
              <a:rPr lang="en-US" sz="2800" b="1" dirty="0" err="1"/>
              <a:t>μὲν</a:t>
            </a:r>
            <a:r>
              <a:rPr lang="en-US" sz="2800" b="1" dirty="0"/>
              <a:t> </a:t>
            </a:r>
            <a:r>
              <a:rPr lang="en-US" sz="2800" b="1" dirty="0" err="1"/>
              <a:t>τοῖς</a:t>
            </a:r>
            <a:r>
              <a:rPr lang="en-US" sz="2800" b="1" dirty="0"/>
              <a:t> </a:t>
            </a:r>
            <a:r>
              <a:rPr lang="en-US" sz="2800" b="1" dirty="0" err="1"/>
              <a:t>ὑ</a:t>
            </a:r>
            <a:r>
              <a:rPr lang="en-US" sz="2800" b="1" dirty="0"/>
              <a:t>π' </a:t>
            </a:r>
            <a:r>
              <a:rPr lang="en-US" sz="2800" b="1" dirty="0" err="1"/>
              <a:t>ἀγγέλων</a:t>
            </a:r>
            <a:r>
              <a:rPr lang="en-US" sz="2800" b="1" dirty="0"/>
              <a:t> </a:t>
            </a:r>
            <a:r>
              <a:rPr lang="en-US" sz="2800" b="1" dirty="0" err="1"/>
              <a:t>λογισμοῖς</a:t>
            </a:r>
            <a:r>
              <a:rPr lang="en-US" sz="2800" b="1" dirty="0"/>
              <a:t> </a:t>
            </a:r>
            <a:r>
              <a:rPr lang="en-US" sz="2800" b="1" dirty="0" err="1"/>
              <a:t>ἡμῖν</a:t>
            </a:r>
            <a:r>
              <a:rPr lang="en-US" sz="2800" b="1" dirty="0"/>
              <a:t> </a:t>
            </a:r>
            <a:r>
              <a:rPr lang="en-US" sz="2800" b="1" dirty="0" err="1"/>
              <a:t>ἐμ</a:t>
            </a:r>
            <a:r>
              <a:rPr lang="en-US" sz="2800" b="1" dirty="0"/>
              <a:t>βα</a:t>
            </a:r>
            <a:r>
              <a:rPr lang="en-US" sz="2800" b="1" dirty="0" err="1"/>
              <a:t>λλομένοις</a:t>
            </a:r>
            <a:r>
              <a:rPr lang="en-US" sz="2800" b="1" dirty="0"/>
              <a:t> </a:t>
            </a:r>
            <a:r>
              <a:rPr lang="en-US" sz="2800" b="1" dirty="0" err="1"/>
              <a:t>δυν</a:t>
            </a:r>
            <a:r>
              <a:rPr lang="en-US" sz="2800" b="1" dirty="0"/>
              <a:t>α</a:t>
            </a:r>
            <a:r>
              <a:rPr lang="en-US" sz="2800" b="1" dirty="0" err="1"/>
              <a:t>τὸν</a:t>
            </a:r>
            <a:r>
              <a:rPr lang="en-US" sz="2800" b="1" dirty="0"/>
              <a:t> </a:t>
            </a:r>
            <a:r>
              <a:rPr lang="en-US" sz="2800" b="1" dirty="0" err="1"/>
              <a:t>ἀντιστῆν</a:t>
            </a:r>
            <a:r>
              <a:rPr lang="en-US" sz="2800" b="1" dirty="0"/>
              <a:t>α</a:t>
            </a:r>
            <a:r>
              <a:rPr lang="en-US" sz="2800" b="1" dirty="0" err="1"/>
              <a:t>ι</a:t>
            </a:r>
            <a:r>
              <a:rPr lang="en-US" sz="2800" b="1" dirty="0"/>
              <a:t>, π</a:t>
            </a:r>
            <a:r>
              <a:rPr lang="en-US" sz="2800" b="1" dirty="0" err="1"/>
              <a:t>άντ</a:t>
            </a:r>
            <a:r>
              <a:rPr lang="en-US" sz="2800" b="1" dirty="0"/>
              <a:t>α</a:t>
            </a:r>
            <a:r>
              <a:rPr lang="en-US" sz="2800" b="1" dirty="0" err="1"/>
              <a:t>ς</a:t>
            </a:r>
            <a:r>
              <a:rPr lang="en-US" sz="2800" b="1" dirty="0"/>
              <a:t> </a:t>
            </a:r>
            <a:r>
              <a:rPr lang="en-US" sz="2800" b="1" dirty="0" err="1"/>
              <a:t>δὲ</a:t>
            </a:r>
            <a:r>
              <a:rPr lang="en-US" sz="2800" b="1" dirty="0"/>
              <a:t> </a:t>
            </a:r>
            <a:r>
              <a:rPr lang="en-US" sz="2800" b="1" dirty="0" err="1"/>
              <a:t>τοὺς</a:t>
            </a:r>
            <a:r>
              <a:rPr lang="en-US" sz="2800" b="1" dirty="0"/>
              <a:t> </a:t>
            </a:r>
            <a:r>
              <a:rPr lang="en-US" sz="2800" b="1" dirty="0" err="1"/>
              <a:t>ὑ</a:t>
            </a:r>
            <a:r>
              <a:rPr lang="en-US" sz="2800" b="1" dirty="0"/>
              <a:t>π</a:t>
            </a:r>
            <a:r>
              <a:rPr lang="en-US" sz="2800" b="1" dirty="0" err="1"/>
              <a:t>ὸ</a:t>
            </a:r>
            <a:r>
              <a:rPr lang="en-US" sz="2800" b="1" dirty="0"/>
              <a:t> </a:t>
            </a:r>
            <a:r>
              <a:rPr lang="en-US" sz="2800" b="1" dirty="0" err="1"/>
              <a:t>δ</a:t>
            </a:r>
            <a:r>
              <a:rPr lang="en-US" sz="2800" b="1" dirty="0"/>
              <a:t>α</a:t>
            </a:r>
            <a:r>
              <a:rPr lang="en-US" sz="2800" b="1" dirty="0" err="1"/>
              <a:t>ιμόνων</a:t>
            </a:r>
            <a:r>
              <a:rPr lang="en-US" sz="2800" b="1" dirty="0"/>
              <a:t> </a:t>
            </a:r>
            <a:r>
              <a:rPr lang="en-US" sz="2800" b="1" dirty="0" err="1"/>
              <a:t>λογισμοὺς</a:t>
            </a:r>
            <a:r>
              <a:rPr lang="en-US" sz="2800" b="1" dirty="0"/>
              <a:t> </a:t>
            </a:r>
            <a:r>
              <a:rPr lang="en-US" sz="2800" b="1" dirty="0" err="1"/>
              <a:t>δυν</a:t>
            </a:r>
            <a:r>
              <a:rPr lang="en-US" sz="2800" b="1" dirty="0"/>
              <a:t>α</a:t>
            </a:r>
            <a:r>
              <a:rPr lang="en-US" sz="2800" b="1" dirty="0" err="1"/>
              <a:t>τὸν</a:t>
            </a:r>
            <a:r>
              <a:rPr lang="en-US" sz="2800" b="1" dirty="0"/>
              <a:t> </a:t>
            </a:r>
            <a:r>
              <a:rPr lang="en-US" sz="2800" b="1" dirty="0" err="1"/>
              <a:t>ἀν</a:t>
            </a:r>
            <a:r>
              <a:rPr lang="en-US" sz="2800" b="1" dirty="0"/>
              <a:t>α</a:t>
            </a:r>
            <a:r>
              <a:rPr lang="en-US" sz="2800" b="1" dirty="0" err="1"/>
              <a:t>τρέψ</a:t>
            </a:r>
            <a:r>
              <a:rPr lang="en-US" sz="2800" b="1" dirty="0"/>
              <a:t>α</a:t>
            </a:r>
            <a:r>
              <a:rPr lang="en-US" sz="2800" b="1" dirty="0" err="1"/>
              <a:t>ι</a:t>
            </a:r>
            <a:r>
              <a:rPr lang="en-US" sz="2800" b="1" dirty="0"/>
              <a:t>· </a:t>
            </a:r>
            <a:r>
              <a:rPr lang="en-US" sz="2800" b="1" dirty="0" err="1"/>
              <a:t>ἕ</a:t>
            </a:r>
            <a:r>
              <a:rPr lang="en-US" sz="2800" b="1" dirty="0"/>
              <a:t>π</a:t>
            </a:r>
            <a:r>
              <a:rPr lang="en-US" sz="2800" b="1" dirty="0" err="1"/>
              <a:t>ετ</a:t>
            </a:r>
            <a:r>
              <a:rPr lang="en-US" sz="2800" b="1" dirty="0"/>
              <a:t>α</a:t>
            </a:r>
            <a:r>
              <a:rPr lang="en-US" sz="2800" b="1" dirty="0" err="1"/>
              <a:t>ι</a:t>
            </a:r>
            <a:r>
              <a:rPr lang="en-US" sz="2800" b="1" dirty="0"/>
              <a:t> </a:t>
            </a:r>
            <a:r>
              <a:rPr lang="en-US" sz="2800" b="1" dirty="0" err="1"/>
              <a:t>δὲ</a:t>
            </a:r>
            <a:r>
              <a:rPr lang="en-US" sz="2800" b="1" dirty="0"/>
              <a:t> </a:t>
            </a:r>
            <a:r>
              <a:rPr lang="en-US" sz="2800" b="1" dirty="0" err="1"/>
              <a:t>τοῖς</a:t>
            </a:r>
            <a:r>
              <a:rPr lang="en-US" sz="2800" b="1" dirty="0"/>
              <a:t> </a:t>
            </a:r>
            <a:r>
              <a:rPr lang="en-US" sz="2800" b="1" dirty="0" err="1"/>
              <a:t>μὲν</a:t>
            </a:r>
            <a:r>
              <a:rPr lang="en-US" sz="2800" b="1" dirty="0"/>
              <a:t> π</a:t>
            </a:r>
            <a:r>
              <a:rPr lang="en-US" sz="2800" b="1" dirty="0" err="1"/>
              <a:t>ροτέροις</a:t>
            </a:r>
            <a:r>
              <a:rPr lang="en-US" sz="2800" b="1" dirty="0"/>
              <a:t> </a:t>
            </a:r>
            <a:r>
              <a:rPr lang="en-US" sz="2800" b="1" dirty="0" err="1"/>
              <a:t>λογισμοῖς</a:t>
            </a:r>
            <a:r>
              <a:rPr lang="en-US" sz="2800" b="1" dirty="0"/>
              <a:t> </a:t>
            </a:r>
            <a:r>
              <a:rPr lang="en-US" sz="2800" b="1" dirty="0" err="1"/>
              <a:t>εἰρηνικὴ</a:t>
            </a:r>
            <a:r>
              <a:rPr lang="en-US" sz="2800" b="1" dirty="0"/>
              <a:t> </a:t>
            </a:r>
            <a:r>
              <a:rPr lang="en-US" sz="2800" b="1" dirty="0" err="1"/>
              <a:t>κ</a:t>
            </a:r>
            <a:r>
              <a:rPr lang="en-US" sz="2800" b="1" dirty="0"/>
              <a:t>α</a:t>
            </a:r>
            <a:r>
              <a:rPr lang="en-US" sz="2800" b="1" dirty="0" err="1"/>
              <a:t>τάστ</a:t>
            </a:r>
            <a:r>
              <a:rPr lang="en-US" sz="2800" b="1" dirty="0"/>
              <a:t>α</a:t>
            </a:r>
            <a:r>
              <a:rPr lang="en-US" sz="2800" b="1" dirty="0" err="1"/>
              <a:t>σις</a:t>
            </a:r>
            <a:r>
              <a:rPr lang="en-US" sz="2800" b="1" dirty="0"/>
              <a:t>, </a:t>
            </a:r>
            <a:r>
              <a:rPr lang="en-US" sz="2800" b="1" dirty="0" err="1"/>
              <a:t>τοῖς</a:t>
            </a:r>
            <a:r>
              <a:rPr lang="en-US" sz="2800" b="1" dirty="0"/>
              <a:t> </a:t>
            </a:r>
            <a:r>
              <a:rPr lang="en-US" sz="2800" b="1" dirty="0" err="1"/>
              <a:t>δὲ</a:t>
            </a:r>
            <a:r>
              <a:rPr lang="en-US" sz="2800" b="1" dirty="0"/>
              <a:t> </a:t>
            </a:r>
            <a:r>
              <a:rPr lang="en-US" sz="2800" b="1" dirty="0" err="1" smtClean="0"/>
              <a:t>δευτέροις</a:t>
            </a:r>
            <a:r>
              <a:rPr lang="en-US" sz="2800" b="1" dirty="0" smtClean="0"/>
              <a:t> </a:t>
            </a:r>
            <a:r>
              <a:rPr lang="en-US" sz="2800" b="1" dirty="0" err="1" smtClean="0"/>
              <a:t>τετ</a:t>
            </a:r>
            <a:r>
              <a:rPr lang="en-US" sz="2800" b="1" dirty="0" smtClean="0"/>
              <a:t>α</a:t>
            </a:r>
            <a:r>
              <a:rPr lang="en-US" sz="2800" b="1" dirty="0" err="1" smtClean="0"/>
              <a:t>ρ</a:t>
            </a:r>
            <a:r>
              <a:rPr lang="en-US" sz="2800" b="1" dirty="0" smtClean="0"/>
              <a:t>α</a:t>
            </a:r>
            <a:r>
              <a:rPr lang="en-US" sz="2800" b="1" dirty="0" err="1" smtClean="0"/>
              <a:t>γμενη</a:t>
            </a:r>
            <a:r>
              <a:rPr lang="en-US" sz="2800" b="1" dirty="0"/>
              <a:t>.</a:t>
            </a:r>
            <a:r>
              <a:rPr lang="en-US" sz="4400" b="1" dirty="0"/>
              <a:t>	</a:t>
            </a:r>
          </a:p>
        </p:txBody>
      </p:sp>
    </p:spTree>
    <p:extLst>
      <p:ext uri="{BB962C8B-B14F-4D97-AF65-F5344CB8AC3E}">
        <p14:creationId xmlns:p14="http://schemas.microsoft.com/office/powerpoint/2010/main" val="193266712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8" y="643986"/>
            <a:ext cx="8857831" cy="6214014"/>
          </a:xfrm>
        </p:spPr>
        <p:txBody>
          <a:bodyPr>
            <a:noAutofit/>
          </a:bodyPr>
          <a:lstStyle/>
          <a:p>
            <a:r>
              <a:rPr lang="en-US" sz="3600" b="1" dirty="0"/>
              <a:t>89. </a:t>
            </a:r>
            <a:r>
              <a:rPr lang="en-US" sz="3600" dirty="0"/>
              <a:t>OF three parts does the rational soul consist, according to our wise teacher</a:t>
            </a:r>
            <a:r>
              <a:rPr lang="en-US" sz="3600" dirty="0" smtClean="0"/>
              <a:t>:</a:t>
            </a:r>
          </a:p>
          <a:p>
            <a:r>
              <a:rPr lang="en-US" sz="2800" b="1" dirty="0" smtClean="0"/>
              <a:t>89 </a:t>
            </a:r>
            <a:r>
              <a:rPr lang="en-US" sz="2800" b="1" dirty="0"/>
              <a:t>(π</a:t>
            </a:r>
            <a:r>
              <a:rPr lang="en-US" sz="2800" b="1" dirty="0" err="1"/>
              <a:t>θ</a:t>
            </a:r>
            <a:r>
              <a:rPr lang="en-US" sz="2800" b="1" dirty="0"/>
              <a:t>ʹ) </a:t>
            </a:r>
            <a:r>
              <a:rPr lang="en-US" sz="2800" b="1" dirty="0" err="1"/>
              <a:t>Τριμεροῦς</a:t>
            </a:r>
            <a:r>
              <a:rPr lang="en-US" sz="2800" b="1" dirty="0"/>
              <a:t> </a:t>
            </a:r>
            <a:r>
              <a:rPr lang="en-US" sz="2800" b="1" dirty="0" err="1"/>
              <a:t>δὲ</a:t>
            </a:r>
            <a:r>
              <a:rPr lang="en-US" sz="2800" b="1" dirty="0"/>
              <a:t> </a:t>
            </a:r>
            <a:r>
              <a:rPr lang="en-US" sz="2800" b="1" dirty="0" err="1"/>
              <a:t>τῆς</a:t>
            </a:r>
            <a:r>
              <a:rPr lang="en-US" sz="2800" b="1" dirty="0"/>
              <a:t> </a:t>
            </a:r>
            <a:r>
              <a:rPr lang="en-US" sz="2800" b="1" dirty="0" err="1"/>
              <a:t>λογιχῆς</a:t>
            </a:r>
            <a:r>
              <a:rPr lang="en-US" sz="2800" b="1" dirty="0"/>
              <a:t> </a:t>
            </a:r>
            <a:r>
              <a:rPr lang="en-US" sz="2800" b="1" dirty="0" err="1"/>
              <a:t>ψυχῆς</a:t>
            </a:r>
            <a:r>
              <a:rPr lang="en-US" sz="2800" b="1" dirty="0"/>
              <a:t> </a:t>
            </a:r>
            <a:r>
              <a:rPr lang="en-US" sz="2800" b="1" dirty="0" err="1"/>
              <a:t>ὄυσης</a:t>
            </a:r>
            <a:r>
              <a:rPr lang="en-US" sz="2800" b="1" dirty="0"/>
              <a:t>, </a:t>
            </a:r>
            <a:r>
              <a:rPr lang="en-US" sz="2800" b="1" dirty="0" err="1"/>
              <a:t>κ</a:t>
            </a:r>
            <a:r>
              <a:rPr lang="en-US" sz="2800" b="1" dirty="0"/>
              <a:t>α</a:t>
            </a:r>
            <a:r>
              <a:rPr lang="en-US" sz="2800" b="1" dirty="0" err="1"/>
              <a:t>τὰ</a:t>
            </a:r>
            <a:r>
              <a:rPr lang="en-US" sz="2800" b="1" dirty="0"/>
              <a:t> </a:t>
            </a:r>
            <a:r>
              <a:rPr lang="en-US" sz="2800" b="1" dirty="0" err="1"/>
              <a:t>τὸν</a:t>
            </a:r>
            <a:r>
              <a:rPr lang="en-US" sz="2800" b="1" dirty="0"/>
              <a:t> </a:t>
            </a:r>
            <a:r>
              <a:rPr lang="en-US" sz="2800" b="1" dirty="0" err="1"/>
              <a:t>σοφὸν</a:t>
            </a:r>
            <a:r>
              <a:rPr lang="en-US" sz="2800" b="1" dirty="0"/>
              <a:t> </a:t>
            </a:r>
            <a:r>
              <a:rPr lang="en-US" sz="2800" b="1" dirty="0" err="1"/>
              <a:t>ἡμῶν</a:t>
            </a:r>
            <a:r>
              <a:rPr lang="en-US" sz="2800" b="1" dirty="0"/>
              <a:t> </a:t>
            </a:r>
            <a:r>
              <a:rPr lang="en-US" sz="2800" b="1" dirty="0" err="1"/>
              <a:t>διδάσκ</a:t>
            </a:r>
            <a:r>
              <a:rPr lang="en-US" sz="2800" b="1" dirty="0"/>
              <a:t>α</a:t>
            </a:r>
            <a:r>
              <a:rPr lang="en-US" sz="2800" b="1" dirty="0" err="1"/>
              <a:t>λον</a:t>
            </a:r>
            <a:r>
              <a:rPr lang="en-US" sz="2800" b="1" dirty="0" smtClean="0"/>
              <a:t>·</a:t>
            </a:r>
          </a:p>
          <a:p>
            <a:r>
              <a:rPr lang="en-US" sz="3600" dirty="0"/>
              <a:t>	</a:t>
            </a:r>
            <a:r>
              <a:rPr lang="en-US" sz="3600" b="1" dirty="0" smtClean="0"/>
              <a:t>[</a:t>
            </a:r>
            <a:r>
              <a:rPr lang="en-US" sz="3600" b="1" dirty="0"/>
              <a:t>1] </a:t>
            </a:r>
            <a:r>
              <a:rPr lang="en-US" sz="3600" dirty="0"/>
              <a:t>When it in the </a:t>
            </a:r>
            <a:r>
              <a:rPr lang="en-US" sz="3600" b="1" dirty="0"/>
              <a:t>RATIONAL</a:t>
            </a:r>
            <a:r>
              <a:rPr lang="en-US" sz="3600" dirty="0"/>
              <a:t> part that virtue comes into being it is called</a:t>
            </a:r>
            <a:r>
              <a:rPr lang="en-US" sz="3600" b="1" dirty="0"/>
              <a:t> [</a:t>
            </a:r>
            <a:r>
              <a:rPr lang="en-US" sz="3600" dirty="0"/>
              <a:t>1a</a:t>
            </a:r>
            <a:r>
              <a:rPr lang="en-US" sz="3600" b="1" dirty="0"/>
              <a:t>] prudence</a:t>
            </a:r>
            <a:r>
              <a:rPr lang="en-US" sz="3600" dirty="0"/>
              <a:t> and </a:t>
            </a:r>
            <a:r>
              <a:rPr lang="en-US" sz="3600" b="1" dirty="0"/>
              <a:t>[</a:t>
            </a:r>
            <a:r>
              <a:rPr lang="en-US" sz="3600" dirty="0"/>
              <a:t>1b</a:t>
            </a:r>
            <a:r>
              <a:rPr lang="en-US" sz="3600" b="1" dirty="0"/>
              <a:t>] understanding</a:t>
            </a:r>
            <a:r>
              <a:rPr lang="en-US" sz="3600" dirty="0"/>
              <a:t> and</a:t>
            </a:r>
            <a:r>
              <a:rPr lang="en-US" sz="3600" b="1" dirty="0"/>
              <a:t> [</a:t>
            </a:r>
            <a:r>
              <a:rPr lang="en-US" sz="3600" dirty="0"/>
              <a:t>1c</a:t>
            </a:r>
            <a:r>
              <a:rPr lang="en-US" sz="3600" b="1" dirty="0"/>
              <a:t>] wisdom</a:t>
            </a:r>
            <a:r>
              <a:rPr lang="en-US" sz="3600" dirty="0"/>
              <a:t>;	</a:t>
            </a:r>
            <a:r>
              <a:rPr lang="en-US" sz="2800" b="1" dirty="0" err="1"/>
              <a:t>ὅτ</a:t>
            </a:r>
            <a:r>
              <a:rPr lang="en-US" sz="2800" b="1" dirty="0"/>
              <a:t>α</a:t>
            </a:r>
            <a:r>
              <a:rPr lang="en-US" sz="2800" b="1" dirty="0" err="1"/>
              <a:t>ν</a:t>
            </a:r>
            <a:r>
              <a:rPr lang="en-US" sz="2800" b="1" dirty="0"/>
              <a:t> </a:t>
            </a:r>
            <a:r>
              <a:rPr lang="en-US" sz="2800" b="1" dirty="0" err="1"/>
              <a:t>μὲν</a:t>
            </a:r>
            <a:r>
              <a:rPr lang="en-US" sz="2800" b="1" dirty="0"/>
              <a:t> </a:t>
            </a:r>
            <a:r>
              <a:rPr lang="en-US" sz="2800" b="1" dirty="0" err="1"/>
              <a:t>ἐν</a:t>
            </a:r>
            <a:r>
              <a:rPr lang="en-US" sz="2800" b="1" dirty="0"/>
              <a:t> </a:t>
            </a:r>
            <a:r>
              <a:rPr lang="en-US" sz="2800" b="1" dirty="0" err="1"/>
              <a:t>τῷ</a:t>
            </a:r>
            <a:r>
              <a:rPr lang="en-US" sz="2800" b="1" dirty="0"/>
              <a:t> </a:t>
            </a:r>
            <a:r>
              <a:rPr lang="en-US" sz="2800" b="1" dirty="0" err="1"/>
              <a:t>λογιστικῷ</a:t>
            </a:r>
            <a:r>
              <a:rPr lang="en-US" sz="2800" b="1" dirty="0"/>
              <a:t> </a:t>
            </a:r>
            <a:r>
              <a:rPr lang="en-US" sz="2800" b="1" dirty="0" err="1"/>
              <a:t>μέρει</a:t>
            </a:r>
            <a:r>
              <a:rPr lang="en-US" sz="2800" b="1" dirty="0"/>
              <a:t> </a:t>
            </a:r>
            <a:r>
              <a:rPr lang="en-US" sz="2800" b="1" dirty="0" err="1"/>
              <a:t>γένητ</a:t>
            </a:r>
            <a:r>
              <a:rPr lang="en-US" sz="2800" b="1" dirty="0"/>
              <a:t>α</a:t>
            </a:r>
            <a:r>
              <a:rPr lang="en-US" sz="2800" b="1" dirty="0" err="1"/>
              <a:t>ι</a:t>
            </a:r>
            <a:r>
              <a:rPr lang="en-US" sz="2800" b="1" dirty="0"/>
              <a:t> </a:t>
            </a:r>
            <a:r>
              <a:rPr lang="en-US" sz="2800" b="1" dirty="0" err="1"/>
              <a:t>ἡ</a:t>
            </a:r>
            <a:r>
              <a:rPr lang="en-US" sz="2800" b="1" dirty="0"/>
              <a:t> </a:t>
            </a:r>
            <a:r>
              <a:rPr lang="en-US" sz="2800" b="1" dirty="0" err="1"/>
              <a:t>ἀρετή</a:t>
            </a:r>
            <a:r>
              <a:rPr lang="en-US" sz="2800" b="1" dirty="0"/>
              <a:t>, </a:t>
            </a:r>
            <a:r>
              <a:rPr lang="en-US" sz="2800" b="1" dirty="0" err="1"/>
              <a:t>κ</a:t>
            </a:r>
            <a:r>
              <a:rPr lang="en-US" sz="2800" b="1" dirty="0"/>
              <a:t>α</a:t>
            </a:r>
            <a:r>
              <a:rPr lang="en-US" sz="2800" b="1" dirty="0" err="1"/>
              <a:t>λεῖτ</a:t>
            </a:r>
            <a:r>
              <a:rPr lang="en-US" sz="2800" b="1" dirty="0"/>
              <a:t>α</a:t>
            </a:r>
            <a:r>
              <a:rPr lang="en-US" sz="2800" b="1" dirty="0" err="1"/>
              <a:t>ι</a:t>
            </a:r>
            <a:r>
              <a:rPr lang="en-US" sz="2800" b="1" dirty="0"/>
              <a:t>  </a:t>
            </a:r>
            <a:r>
              <a:rPr lang="en-US" sz="2800" b="1" dirty="0" err="1"/>
              <a:t>φρόνησις</a:t>
            </a:r>
            <a:r>
              <a:rPr lang="en-US" sz="2800" b="1" dirty="0"/>
              <a:t> </a:t>
            </a:r>
            <a:r>
              <a:rPr lang="en-US" sz="2800" b="1" dirty="0" err="1" smtClean="0"/>
              <a:t>κ</a:t>
            </a:r>
            <a:r>
              <a:rPr lang="en-US" sz="2800" b="1" dirty="0" smtClean="0"/>
              <a:t>α</a:t>
            </a:r>
            <a:r>
              <a:rPr lang="en-US" sz="2800" b="1" dirty="0" err="1" smtClean="0"/>
              <a:t>ὶ</a:t>
            </a:r>
            <a:r>
              <a:rPr lang="en-US" sz="2800" b="1" dirty="0" smtClean="0"/>
              <a:t> </a:t>
            </a:r>
            <a:r>
              <a:rPr lang="en-US" sz="2800" b="1" dirty="0" err="1" smtClean="0"/>
              <a:t>σύνεσις</a:t>
            </a:r>
            <a:r>
              <a:rPr lang="en-US" sz="2800" b="1" dirty="0" smtClean="0"/>
              <a:t> </a:t>
            </a:r>
            <a:r>
              <a:rPr lang="en-US" sz="2800" b="1" dirty="0" err="1" smtClean="0"/>
              <a:t>κ</a:t>
            </a:r>
            <a:r>
              <a:rPr lang="en-US" sz="2800" b="1" dirty="0" smtClean="0"/>
              <a:t>α</a:t>
            </a:r>
            <a:r>
              <a:rPr lang="en-US" sz="2800" b="1" dirty="0" err="1" smtClean="0"/>
              <a:t>ὶ</a:t>
            </a:r>
            <a:r>
              <a:rPr lang="en-US" sz="2800" b="1" dirty="0" smtClean="0"/>
              <a:t> </a:t>
            </a:r>
            <a:r>
              <a:rPr lang="en-US" sz="2800" b="1" dirty="0" err="1" smtClean="0"/>
              <a:t>σοφί</a:t>
            </a:r>
            <a:r>
              <a:rPr lang="en-US" sz="2800" b="1" dirty="0" smtClean="0"/>
              <a:t>α</a:t>
            </a:r>
            <a:r>
              <a:rPr lang="en-US" sz="2800" b="1" dirty="0"/>
              <a:t>.</a:t>
            </a:r>
            <a:r>
              <a:rPr lang="en-US" sz="3600" dirty="0"/>
              <a:t>	</a:t>
            </a:r>
          </a:p>
        </p:txBody>
      </p:sp>
    </p:spTree>
    <p:extLst>
      <p:ext uri="{BB962C8B-B14F-4D97-AF65-F5344CB8AC3E}">
        <p14:creationId xmlns:p14="http://schemas.microsoft.com/office/powerpoint/2010/main" val="38734866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8" y="643986"/>
            <a:ext cx="8857831" cy="6214014"/>
          </a:xfrm>
        </p:spPr>
        <p:txBody>
          <a:bodyPr>
            <a:noAutofit/>
          </a:bodyPr>
          <a:lstStyle/>
          <a:p>
            <a:r>
              <a:rPr lang="en-US" sz="3600" b="1" dirty="0"/>
              <a:t>89. </a:t>
            </a:r>
            <a:r>
              <a:rPr lang="en-US" sz="3600" dirty="0" smtClean="0"/>
              <a:t>cont’d</a:t>
            </a:r>
          </a:p>
          <a:p>
            <a:r>
              <a:rPr lang="el-GR" sz="3600" b="1" dirty="0"/>
              <a:t>[2] </a:t>
            </a:r>
            <a:r>
              <a:rPr lang="el-GR" sz="3600" dirty="0"/>
              <a:t>in the </a:t>
            </a:r>
            <a:r>
              <a:rPr lang="el-GR" sz="3600" b="1" dirty="0"/>
              <a:t>CONCUPISCIBLE</a:t>
            </a:r>
            <a:r>
              <a:rPr lang="el-GR" sz="3600" dirty="0"/>
              <a:t> part, </a:t>
            </a:r>
            <a:r>
              <a:rPr lang="el-GR" sz="3600" b="1" dirty="0"/>
              <a:t>[</a:t>
            </a:r>
            <a:r>
              <a:rPr lang="el-GR" sz="3600" dirty="0"/>
              <a:t>2a</a:t>
            </a:r>
            <a:r>
              <a:rPr lang="el-GR" sz="3600" b="1" dirty="0"/>
              <a:t>] temperance</a:t>
            </a:r>
            <a:r>
              <a:rPr lang="el-GR" sz="3600" dirty="0"/>
              <a:t> </a:t>
            </a:r>
            <a:r>
              <a:rPr lang="en-US" sz="3600" dirty="0" smtClean="0"/>
              <a:t>(continence) </a:t>
            </a:r>
            <a:r>
              <a:rPr lang="el-GR" sz="3600" dirty="0" smtClean="0"/>
              <a:t>and</a:t>
            </a:r>
            <a:r>
              <a:rPr lang="el-GR" sz="3600" dirty="0"/>
              <a:t> </a:t>
            </a:r>
            <a:r>
              <a:rPr lang="el-GR" sz="3600" b="1" dirty="0"/>
              <a:t>[</a:t>
            </a:r>
            <a:r>
              <a:rPr lang="el-GR" sz="3600" dirty="0"/>
              <a:t>2b</a:t>
            </a:r>
            <a:r>
              <a:rPr lang="el-GR" sz="3600" b="1" dirty="0"/>
              <a:t>] charity</a:t>
            </a:r>
            <a:r>
              <a:rPr lang="el-GR" sz="3600" dirty="0"/>
              <a:t> and</a:t>
            </a:r>
            <a:r>
              <a:rPr lang="el-GR" sz="3600" b="1" dirty="0"/>
              <a:t> [</a:t>
            </a:r>
            <a:r>
              <a:rPr lang="el-GR" sz="3600" dirty="0"/>
              <a:t>2c</a:t>
            </a:r>
            <a:r>
              <a:rPr lang="el-GR" sz="3600" b="1" dirty="0"/>
              <a:t>] self-control</a:t>
            </a:r>
            <a:r>
              <a:rPr lang="el-GR" sz="3600" dirty="0"/>
              <a:t>;	</a:t>
            </a:r>
            <a:r>
              <a:rPr lang="el-GR" sz="3600" b="1" dirty="0"/>
              <a:t>ὄταν δὲ ἐν τῷ ἐπιθυμητικῷ,  σωφροσύνη καὶ  ἀγάπη καὶ  ἐγκράτεια.</a:t>
            </a:r>
            <a:r>
              <a:rPr lang="el-GR" sz="3600" dirty="0"/>
              <a:t>	</a:t>
            </a:r>
          </a:p>
        </p:txBody>
      </p:sp>
    </p:spTree>
    <p:extLst>
      <p:ext uri="{BB962C8B-B14F-4D97-AF65-F5344CB8AC3E}">
        <p14:creationId xmlns:p14="http://schemas.microsoft.com/office/powerpoint/2010/main" val="203468510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8" y="643986"/>
            <a:ext cx="8857831" cy="6214014"/>
          </a:xfrm>
        </p:spPr>
        <p:txBody>
          <a:bodyPr>
            <a:noAutofit/>
          </a:bodyPr>
          <a:lstStyle/>
          <a:p>
            <a:r>
              <a:rPr lang="en-US" sz="3600" b="1" dirty="0"/>
              <a:t>89. </a:t>
            </a:r>
            <a:r>
              <a:rPr lang="en-US" sz="3600" dirty="0" smtClean="0"/>
              <a:t>cont’d</a:t>
            </a:r>
          </a:p>
          <a:p>
            <a:r>
              <a:rPr lang="en-US" sz="3600" dirty="0" smtClean="0"/>
              <a:t>[The task ] </a:t>
            </a:r>
            <a:r>
              <a:rPr lang="en-US" sz="3600" b="1" dirty="0"/>
              <a:t>[2c] </a:t>
            </a:r>
            <a:r>
              <a:rPr lang="en-US" sz="3600" dirty="0"/>
              <a:t>Of </a:t>
            </a:r>
            <a:r>
              <a:rPr lang="en-US" sz="3600" b="1" dirty="0"/>
              <a:t>CONTINENCE</a:t>
            </a:r>
            <a:r>
              <a:rPr lang="en-US" sz="3600" dirty="0"/>
              <a:t>: every </a:t>
            </a:r>
            <a:r>
              <a:rPr lang="en-US" sz="3600" dirty="0">
                <a:solidFill>
                  <a:srgbClr val="FF0000"/>
                </a:solidFill>
              </a:rPr>
              <a:t>pleasure of the palate </a:t>
            </a:r>
            <a:r>
              <a:rPr lang="en-US" sz="3600" dirty="0"/>
              <a:t>with joy to decline.	</a:t>
            </a:r>
            <a:r>
              <a:rPr lang="en-US" sz="3600" b="1" dirty="0" err="1"/>
              <a:t>ἐγκρ</a:t>
            </a:r>
            <a:r>
              <a:rPr lang="en-US" sz="3600" b="1" dirty="0"/>
              <a:t>α</a:t>
            </a:r>
            <a:r>
              <a:rPr lang="en-US" sz="3600" b="1" dirty="0" err="1"/>
              <a:t>τεί</a:t>
            </a:r>
            <a:r>
              <a:rPr lang="en-US" sz="3600" b="1" dirty="0"/>
              <a:t>α</a:t>
            </a:r>
            <a:r>
              <a:rPr lang="en-US" sz="3600" b="1" dirty="0" err="1"/>
              <a:t>ς</a:t>
            </a:r>
            <a:r>
              <a:rPr lang="en-US" sz="3600" b="1" dirty="0"/>
              <a:t> </a:t>
            </a:r>
            <a:r>
              <a:rPr lang="en-US" sz="3600" b="1" dirty="0" err="1"/>
              <a:t>δὲ</a:t>
            </a:r>
            <a:r>
              <a:rPr lang="en-US" sz="3600" b="1" dirty="0"/>
              <a:t> </a:t>
            </a:r>
            <a:r>
              <a:rPr lang="en-US" sz="3600" b="1" dirty="0" err="1"/>
              <a:t>τὸ</a:t>
            </a:r>
            <a:r>
              <a:rPr lang="en-US" sz="3600" b="1" dirty="0"/>
              <a:t> π</a:t>
            </a:r>
            <a:r>
              <a:rPr lang="en-US" sz="3600" b="1" dirty="0" err="1"/>
              <a:t>ᾶσ</a:t>
            </a:r>
            <a:r>
              <a:rPr lang="en-US" sz="3600" b="1" dirty="0"/>
              <a:t>α</a:t>
            </a:r>
            <a:r>
              <a:rPr lang="en-US" sz="3600" b="1" dirty="0" err="1"/>
              <a:t>ν</a:t>
            </a:r>
            <a:r>
              <a:rPr lang="en-US" sz="3600" b="1" dirty="0"/>
              <a:t> </a:t>
            </a:r>
            <a:r>
              <a:rPr lang="en-US" sz="3600" b="1" dirty="0" err="1"/>
              <a:t>ἡδονὴν</a:t>
            </a:r>
            <a:r>
              <a:rPr lang="en-US" sz="3600" b="1" dirty="0"/>
              <a:t> </a:t>
            </a:r>
            <a:r>
              <a:rPr lang="en-US" sz="3600" b="1" dirty="0" err="1"/>
              <a:t>τοῦ</a:t>
            </a:r>
            <a:r>
              <a:rPr lang="en-US" sz="3600" b="1" dirty="0"/>
              <a:t> </a:t>
            </a:r>
            <a:r>
              <a:rPr lang="en-US" sz="3600" b="1" dirty="0" err="1"/>
              <a:t>φάρυγγος</a:t>
            </a:r>
            <a:r>
              <a:rPr lang="en-US" sz="3600" b="1" dirty="0"/>
              <a:t> </a:t>
            </a:r>
            <a:r>
              <a:rPr lang="en-US" sz="3600" b="1" dirty="0" err="1"/>
              <a:t>μετὰ</a:t>
            </a:r>
            <a:r>
              <a:rPr lang="en-US" sz="3600" b="1" dirty="0"/>
              <a:t> </a:t>
            </a:r>
            <a:r>
              <a:rPr lang="en-US" sz="3600" b="1" dirty="0" err="1"/>
              <a:t>χ</a:t>
            </a:r>
            <a:r>
              <a:rPr lang="en-US" sz="3600" b="1" dirty="0"/>
              <a:t>α</a:t>
            </a:r>
            <a:r>
              <a:rPr lang="en-US" sz="3600" b="1" dirty="0" err="1"/>
              <a:t>ρᾶς</a:t>
            </a:r>
            <a:r>
              <a:rPr lang="en-US" sz="3600" b="1" dirty="0"/>
              <a:t> </a:t>
            </a:r>
            <a:r>
              <a:rPr lang="en-US" sz="3600" b="1" dirty="0" err="1"/>
              <a:t>ἀ</a:t>
            </a:r>
            <a:r>
              <a:rPr lang="en-US" sz="3600" b="1" dirty="0"/>
              <a:t>π</a:t>
            </a:r>
            <a:r>
              <a:rPr lang="en-US" sz="3600" b="1" dirty="0" err="1"/>
              <a:t>οσείσθ</a:t>
            </a:r>
            <a:r>
              <a:rPr lang="en-US" sz="3600" b="1" dirty="0"/>
              <a:t>α</a:t>
            </a:r>
            <a:r>
              <a:rPr lang="en-US" sz="3600" b="1" dirty="0" err="1"/>
              <a:t>ι</a:t>
            </a:r>
            <a:r>
              <a:rPr lang="en-US" sz="3600" b="1" dirty="0"/>
              <a:t>·	</a:t>
            </a:r>
          </a:p>
          <a:p>
            <a:endParaRPr lang="en-US" sz="3600" dirty="0" smtClean="0"/>
          </a:p>
        </p:txBody>
      </p:sp>
    </p:spTree>
    <p:extLst>
      <p:ext uri="{BB962C8B-B14F-4D97-AF65-F5344CB8AC3E}">
        <p14:creationId xmlns:p14="http://schemas.microsoft.com/office/powerpoint/2010/main" val="3452549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8" y="643986"/>
            <a:ext cx="8857831" cy="6214014"/>
          </a:xfrm>
        </p:spPr>
        <p:txBody>
          <a:bodyPr>
            <a:noAutofit/>
          </a:bodyPr>
          <a:lstStyle/>
          <a:p>
            <a:r>
              <a:rPr lang="en-US" sz="3600" b="1" dirty="0"/>
              <a:t>89. </a:t>
            </a:r>
            <a:r>
              <a:rPr lang="en-US" sz="3600" dirty="0" smtClean="0"/>
              <a:t>cont’d</a:t>
            </a:r>
          </a:p>
          <a:p>
            <a:r>
              <a:rPr lang="en-US" sz="3600" b="1" dirty="0" smtClean="0"/>
              <a:t>[3] </a:t>
            </a:r>
            <a:r>
              <a:rPr lang="en-US" sz="3600" dirty="0" smtClean="0"/>
              <a:t>in the </a:t>
            </a:r>
            <a:r>
              <a:rPr lang="en-US" sz="3600" b="1" dirty="0" smtClean="0"/>
              <a:t>IRASCIBLE</a:t>
            </a:r>
            <a:r>
              <a:rPr lang="en-US" sz="3600" dirty="0" smtClean="0"/>
              <a:t> part,</a:t>
            </a:r>
            <a:r>
              <a:rPr lang="en-US" sz="3600" b="1" dirty="0" smtClean="0"/>
              <a:t> [</a:t>
            </a:r>
            <a:r>
              <a:rPr lang="en-US" sz="3600" dirty="0" smtClean="0"/>
              <a:t>3a]</a:t>
            </a:r>
            <a:r>
              <a:rPr lang="en-US" sz="3600" b="1" dirty="0" smtClean="0"/>
              <a:t> courage</a:t>
            </a:r>
            <a:r>
              <a:rPr lang="en-US" sz="3600" dirty="0" smtClean="0"/>
              <a:t> and </a:t>
            </a:r>
            <a:r>
              <a:rPr lang="en-US" sz="3600" b="1" dirty="0" smtClean="0"/>
              <a:t> [</a:t>
            </a:r>
            <a:r>
              <a:rPr lang="en-US" sz="3600" dirty="0" smtClean="0"/>
              <a:t>3b</a:t>
            </a:r>
            <a:r>
              <a:rPr lang="en-US" sz="3600" b="1" dirty="0" smtClean="0"/>
              <a:t>] patience</a:t>
            </a:r>
            <a:r>
              <a:rPr lang="en-US" sz="3600" dirty="0" smtClean="0"/>
              <a:t>.	</a:t>
            </a:r>
            <a:r>
              <a:rPr lang="en-US" sz="3600" b="1" dirty="0" err="1" smtClean="0"/>
              <a:t>ὅτ</a:t>
            </a:r>
            <a:r>
              <a:rPr lang="en-US" sz="3600" b="1" dirty="0" smtClean="0"/>
              <a:t>α</a:t>
            </a:r>
            <a:r>
              <a:rPr lang="en-US" sz="3600" b="1" dirty="0" err="1" smtClean="0"/>
              <a:t>ν</a:t>
            </a:r>
            <a:r>
              <a:rPr lang="en-US" sz="3600" b="1" dirty="0" smtClean="0"/>
              <a:t> </a:t>
            </a:r>
            <a:r>
              <a:rPr lang="en-US" sz="3600" b="1" dirty="0" err="1" smtClean="0"/>
              <a:t>δὲ</a:t>
            </a:r>
            <a:r>
              <a:rPr lang="en-US" sz="3600" b="1" dirty="0" smtClean="0"/>
              <a:t> </a:t>
            </a:r>
            <a:r>
              <a:rPr lang="en-US" sz="3600" b="1" dirty="0" err="1" smtClean="0"/>
              <a:t>ἐν</a:t>
            </a:r>
            <a:r>
              <a:rPr lang="en-US" sz="3600" b="1" dirty="0" smtClean="0"/>
              <a:t> </a:t>
            </a:r>
            <a:r>
              <a:rPr lang="en-US" sz="3600" b="1" dirty="0" err="1" smtClean="0"/>
              <a:t>τῷ</a:t>
            </a:r>
            <a:r>
              <a:rPr lang="en-US" sz="3600" b="1" dirty="0" smtClean="0"/>
              <a:t> </a:t>
            </a:r>
            <a:r>
              <a:rPr lang="en-US" sz="3600" b="1" dirty="0" err="1" smtClean="0"/>
              <a:t>θυμικῷ</a:t>
            </a:r>
            <a:r>
              <a:rPr lang="en-US" sz="3600" b="1" dirty="0" smtClean="0"/>
              <a:t>, </a:t>
            </a:r>
            <a:r>
              <a:rPr lang="en-US" sz="3600" b="1" dirty="0" err="1" smtClean="0"/>
              <a:t>ἀνδρεί</a:t>
            </a:r>
            <a:r>
              <a:rPr lang="en-US" sz="3600" b="1" dirty="0" smtClean="0"/>
              <a:t>α </a:t>
            </a:r>
            <a:r>
              <a:rPr lang="en-US" sz="3600" b="1" dirty="0" err="1" smtClean="0"/>
              <a:t>κ</a:t>
            </a:r>
            <a:r>
              <a:rPr lang="en-US" sz="3600" b="1" dirty="0" smtClean="0"/>
              <a:t>α</a:t>
            </a:r>
            <a:r>
              <a:rPr lang="en-US" sz="3600" b="1" dirty="0" err="1" smtClean="0"/>
              <a:t>ὶ</a:t>
            </a:r>
            <a:r>
              <a:rPr lang="en-US" sz="3600" b="1" dirty="0" smtClean="0"/>
              <a:t> </a:t>
            </a:r>
            <a:r>
              <a:rPr lang="en-US" sz="3600" b="1" dirty="0" err="1" smtClean="0"/>
              <a:t>ὑ</a:t>
            </a:r>
            <a:r>
              <a:rPr lang="en-US" sz="3600" b="1" dirty="0" smtClean="0"/>
              <a:t>π</a:t>
            </a:r>
            <a:r>
              <a:rPr lang="en-US" sz="3600" b="1" dirty="0" err="1" smtClean="0"/>
              <a:t>ομονή</a:t>
            </a:r>
            <a:r>
              <a:rPr lang="en-US" sz="3600" b="1" dirty="0" smtClean="0"/>
              <a:t>·</a:t>
            </a:r>
            <a:r>
              <a:rPr lang="en-US" sz="3600" dirty="0" smtClean="0"/>
              <a:t>	</a:t>
            </a:r>
          </a:p>
          <a:p>
            <a:r>
              <a:rPr lang="en-US" sz="3600" b="1" dirty="0" smtClean="0"/>
              <a:t>[4] </a:t>
            </a:r>
            <a:r>
              <a:rPr lang="en-US" sz="3600" dirty="0" smtClean="0"/>
              <a:t>But in the </a:t>
            </a:r>
            <a:r>
              <a:rPr lang="en-US" sz="3600" b="1" dirty="0" smtClean="0"/>
              <a:t>WHOLE </a:t>
            </a:r>
            <a:r>
              <a:rPr lang="en-US" sz="3600" b="1" i="1" dirty="0" smtClean="0"/>
              <a:t>of the</a:t>
            </a:r>
            <a:r>
              <a:rPr lang="en-US" sz="3600" b="1" dirty="0" smtClean="0"/>
              <a:t> SOUL</a:t>
            </a:r>
            <a:r>
              <a:rPr lang="en-US" sz="3600" dirty="0" smtClean="0"/>
              <a:t> [it] is </a:t>
            </a:r>
            <a:r>
              <a:rPr lang="en-US" sz="3600" b="1" dirty="0" smtClean="0"/>
              <a:t>justice</a:t>
            </a:r>
            <a:r>
              <a:rPr lang="en-US" sz="3600" dirty="0" smtClean="0"/>
              <a:t>.	</a:t>
            </a:r>
            <a:r>
              <a:rPr lang="en-US" sz="3600" b="1" dirty="0" err="1" smtClean="0"/>
              <a:t>ἐν</a:t>
            </a:r>
            <a:r>
              <a:rPr lang="en-US" sz="3600" b="1" dirty="0" smtClean="0"/>
              <a:t> </a:t>
            </a:r>
            <a:r>
              <a:rPr lang="en-US" sz="3600" b="1" dirty="0" err="1" smtClean="0"/>
              <a:t>ὅλῇ</a:t>
            </a:r>
            <a:r>
              <a:rPr lang="en-US" sz="3600" b="1" dirty="0" smtClean="0"/>
              <a:t> </a:t>
            </a:r>
            <a:r>
              <a:rPr lang="en-US" sz="3600" b="1" dirty="0" err="1" smtClean="0"/>
              <a:t>δὲ</a:t>
            </a:r>
            <a:r>
              <a:rPr lang="en-US" sz="3600" b="1" dirty="0" smtClean="0"/>
              <a:t> </a:t>
            </a:r>
            <a:r>
              <a:rPr lang="en-US" sz="3600" b="1" dirty="0" err="1" smtClean="0"/>
              <a:t>τῇ</a:t>
            </a:r>
            <a:r>
              <a:rPr lang="en-US" sz="3600" b="1" dirty="0" smtClean="0"/>
              <a:t> </a:t>
            </a:r>
            <a:r>
              <a:rPr lang="en-US" sz="3600" b="1" dirty="0" err="1" smtClean="0"/>
              <a:t>ψυχῇ</a:t>
            </a:r>
            <a:r>
              <a:rPr lang="en-US" sz="3600" b="1" dirty="0" smtClean="0"/>
              <a:t>, </a:t>
            </a:r>
            <a:r>
              <a:rPr lang="en-US" sz="3600" b="1" dirty="0" err="1" smtClean="0"/>
              <a:t>δικ</a:t>
            </a:r>
            <a:r>
              <a:rPr lang="en-US" sz="3600" b="1" dirty="0" smtClean="0"/>
              <a:t>α</a:t>
            </a:r>
            <a:r>
              <a:rPr lang="en-US" sz="3600" b="1" dirty="0" err="1" smtClean="0"/>
              <a:t>ιοσύνη</a:t>
            </a:r>
            <a:r>
              <a:rPr lang="en-US" sz="3600" b="1" dirty="0" smtClean="0"/>
              <a:t>	</a:t>
            </a:r>
          </a:p>
          <a:p>
            <a:endParaRPr lang="en-US" sz="3600" dirty="0"/>
          </a:p>
        </p:txBody>
      </p:sp>
    </p:spTree>
    <p:extLst>
      <p:ext uri="{BB962C8B-B14F-4D97-AF65-F5344CB8AC3E}">
        <p14:creationId xmlns:p14="http://schemas.microsoft.com/office/powerpoint/2010/main" val="213227586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8" y="643986"/>
            <a:ext cx="8857831" cy="6214014"/>
          </a:xfrm>
        </p:spPr>
        <p:txBody>
          <a:bodyPr>
            <a:noAutofit/>
          </a:bodyPr>
          <a:lstStyle/>
          <a:p>
            <a:r>
              <a:rPr lang="en-US" b="1" dirty="0"/>
              <a:t>91. </a:t>
            </a:r>
            <a:r>
              <a:rPr lang="en-US" dirty="0"/>
              <a:t>IT is necessary also to interrogate the paths of the monks who have travelled rightly before us and set ourselves right by reference to them There is much for us to discover that they spoke and did well For instance, one of them says that a monk is brought more quickly into the haven of passionlessness by a relatively dry and regular diet, joined to love.</a:t>
            </a:r>
            <a:r>
              <a:rPr lang="en-US" sz="3600" dirty="0"/>
              <a:t>	</a:t>
            </a:r>
            <a:r>
              <a:rPr lang="en-US" sz="2400" b="1" dirty="0" err="1"/>
              <a:t>Ϛ</a:t>
            </a:r>
            <a:r>
              <a:rPr lang="en-US" sz="2400" b="1" dirty="0"/>
              <a:t>α´. </a:t>
            </a:r>
            <a:r>
              <a:rPr lang="en-US" sz="2400" b="1" dirty="0" err="1"/>
              <a:t>Ἀν</a:t>
            </a:r>
            <a:r>
              <a:rPr lang="en-US" sz="2400" b="1" dirty="0"/>
              <a:t>α</a:t>
            </a:r>
            <a:r>
              <a:rPr lang="en-US" sz="2400" b="1" dirty="0" err="1"/>
              <a:t>γκ</a:t>
            </a:r>
            <a:r>
              <a:rPr lang="en-US" sz="2400" b="1" dirty="0"/>
              <a:t>α</a:t>
            </a:r>
            <a:r>
              <a:rPr lang="en-US" sz="2400" b="1" dirty="0" err="1"/>
              <a:t>ῖον</a:t>
            </a:r>
            <a:r>
              <a:rPr lang="en-US" sz="2400" b="1" dirty="0"/>
              <a:t> </a:t>
            </a:r>
            <a:r>
              <a:rPr lang="en-US" sz="2400" b="1" dirty="0" err="1"/>
              <a:t>δὲ</a:t>
            </a:r>
            <a:r>
              <a:rPr lang="en-US" sz="2400" b="1" dirty="0"/>
              <a:t> </a:t>
            </a:r>
            <a:r>
              <a:rPr lang="en-US" sz="2400" b="1" dirty="0" err="1"/>
              <a:t>κ</a:t>
            </a:r>
            <a:r>
              <a:rPr lang="en-US" sz="2400" b="1" dirty="0"/>
              <a:t>α</a:t>
            </a:r>
            <a:r>
              <a:rPr lang="en-US" sz="2400" b="1" dirty="0" err="1"/>
              <a:t>ὶ</a:t>
            </a:r>
            <a:r>
              <a:rPr lang="en-US" sz="2400" b="1" dirty="0"/>
              <a:t> </a:t>
            </a:r>
            <a:r>
              <a:rPr lang="en-US" sz="2400" b="1" dirty="0" err="1"/>
              <a:t>τὰς</a:t>
            </a:r>
            <a:r>
              <a:rPr lang="en-US" sz="2400" b="1" dirty="0"/>
              <a:t> </a:t>
            </a:r>
            <a:r>
              <a:rPr lang="en-US" sz="2400" b="1" dirty="0" err="1"/>
              <a:t>ὁδοὺς</a:t>
            </a:r>
            <a:r>
              <a:rPr lang="en-US" sz="2400" b="1" dirty="0"/>
              <a:t> </a:t>
            </a:r>
            <a:r>
              <a:rPr lang="en-US" sz="2400" b="1" dirty="0" err="1"/>
              <a:t>τῶν</a:t>
            </a:r>
            <a:r>
              <a:rPr lang="en-US" sz="2400" b="1" dirty="0"/>
              <a:t> π</a:t>
            </a:r>
            <a:r>
              <a:rPr lang="en-US" sz="2400" b="1" dirty="0" err="1"/>
              <a:t>ροοδευσάντων</a:t>
            </a:r>
            <a:r>
              <a:rPr lang="en-US" sz="2400" b="1" dirty="0"/>
              <a:t> </a:t>
            </a:r>
            <a:r>
              <a:rPr lang="en-US" sz="2400" b="1" dirty="0" err="1"/>
              <a:t>ὀρθῶς</a:t>
            </a:r>
            <a:r>
              <a:rPr lang="en-US" sz="2400" b="1" dirty="0"/>
              <a:t> </a:t>
            </a:r>
            <a:r>
              <a:rPr lang="en-US" sz="2400" b="1" dirty="0" err="1"/>
              <a:t>διερωτᾶν</a:t>
            </a:r>
            <a:r>
              <a:rPr lang="en-US" sz="2400" b="1" dirty="0"/>
              <a:t> </a:t>
            </a:r>
            <a:r>
              <a:rPr lang="en-US" sz="2400" b="1" dirty="0" err="1"/>
              <a:t>μον</a:t>
            </a:r>
            <a:r>
              <a:rPr lang="en-US" sz="2400" b="1" dirty="0"/>
              <a:t>α</a:t>
            </a:r>
            <a:r>
              <a:rPr lang="en-US" sz="2400" b="1" dirty="0" err="1"/>
              <a:t>χῶν</a:t>
            </a:r>
            <a:r>
              <a:rPr lang="en-US" sz="2400" b="1" dirty="0"/>
              <a:t> </a:t>
            </a:r>
            <a:r>
              <a:rPr lang="en-US" sz="2400" b="1" dirty="0" err="1"/>
              <a:t>κ</a:t>
            </a:r>
            <a:r>
              <a:rPr lang="en-US" sz="2400" b="1" dirty="0"/>
              <a:t>α</a:t>
            </a:r>
            <a:r>
              <a:rPr lang="en-US" sz="2400" b="1" dirty="0" err="1"/>
              <a:t>ὶ</a:t>
            </a:r>
            <a:r>
              <a:rPr lang="en-US" sz="2400" b="1" dirty="0"/>
              <a:t> π</a:t>
            </a:r>
            <a:r>
              <a:rPr lang="en-US" sz="2400" b="1" dirty="0" err="1"/>
              <a:t>ρὸς</a:t>
            </a:r>
            <a:r>
              <a:rPr lang="en-US" sz="2400" b="1" dirty="0"/>
              <a:t> α</a:t>
            </a:r>
            <a:r>
              <a:rPr lang="en-US" sz="2400" b="1" dirty="0" err="1"/>
              <a:t>ὐτὰς</a:t>
            </a:r>
            <a:r>
              <a:rPr lang="en-US" sz="2400" b="1" dirty="0"/>
              <a:t> </a:t>
            </a:r>
            <a:r>
              <a:rPr lang="en-US" sz="2400" b="1" dirty="0" err="1"/>
              <a:t>κ</a:t>
            </a:r>
            <a:r>
              <a:rPr lang="en-US" sz="2400" b="1" dirty="0"/>
              <a:t>α</a:t>
            </a:r>
            <a:r>
              <a:rPr lang="en-US" sz="2400" b="1" dirty="0" err="1"/>
              <a:t>τορθοῦσθ</a:t>
            </a:r>
            <a:r>
              <a:rPr lang="en-US" sz="2400" b="1" dirty="0"/>
              <a:t>α</a:t>
            </a:r>
            <a:r>
              <a:rPr lang="en-US" sz="2400" b="1" dirty="0" err="1"/>
              <a:t>ι</a:t>
            </a:r>
            <a:r>
              <a:rPr lang="en-US" sz="2400" b="1" dirty="0"/>
              <a:t>· π</a:t>
            </a:r>
            <a:r>
              <a:rPr lang="en-US" sz="2400" b="1" dirty="0" err="1"/>
              <a:t>ολλὰ</a:t>
            </a:r>
            <a:r>
              <a:rPr lang="en-US" sz="2400" b="1" dirty="0"/>
              <a:t> </a:t>
            </a:r>
            <a:r>
              <a:rPr lang="en-US" sz="2400" b="1" dirty="0" err="1"/>
              <a:t>γὰρ</a:t>
            </a:r>
            <a:r>
              <a:rPr lang="en-US" sz="2400" b="1" dirty="0"/>
              <a:t> </a:t>
            </a:r>
            <a:r>
              <a:rPr lang="en-US" sz="2400" b="1" dirty="0" err="1"/>
              <a:t>ἔστιν</a:t>
            </a:r>
            <a:r>
              <a:rPr lang="en-US" sz="2400" b="1" dirty="0"/>
              <a:t> </a:t>
            </a:r>
            <a:r>
              <a:rPr lang="en-US" sz="2400" b="1" dirty="0" err="1"/>
              <a:t>εὑρεῖν</a:t>
            </a:r>
            <a:r>
              <a:rPr lang="en-US" sz="2400" b="1" dirty="0"/>
              <a:t> </a:t>
            </a:r>
            <a:r>
              <a:rPr lang="en-US" sz="2400" b="1" dirty="0" err="1"/>
              <a:t>ὑ</a:t>
            </a:r>
            <a:r>
              <a:rPr lang="en-US" sz="2400" b="1" dirty="0"/>
              <a:t>π΄ α</a:t>
            </a:r>
            <a:r>
              <a:rPr lang="en-US" sz="2400" b="1" dirty="0" err="1"/>
              <a:t>ὐτῶν</a:t>
            </a:r>
            <a:r>
              <a:rPr lang="en-US" sz="2400" b="1" dirty="0"/>
              <a:t> </a:t>
            </a:r>
            <a:r>
              <a:rPr lang="en-US" sz="2400" b="1" dirty="0" err="1"/>
              <a:t>ῥηθέντ</a:t>
            </a:r>
            <a:r>
              <a:rPr lang="en-US" sz="2400" b="1" dirty="0"/>
              <a:t>α </a:t>
            </a:r>
            <a:r>
              <a:rPr lang="en-US" sz="2400" b="1" dirty="0" err="1"/>
              <a:t>τε</a:t>
            </a:r>
            <a:r>
              <a:rPr lang="en-US" sz="2400" b="1" dirty="0"/>
              <a:t> </a:t>
            </a:r>
            <a:r>
              <a:rPr lang="en-US" sz="2400" b="1" dirty="0" err="1"/>
              <a:t>κ</a:t>
            </a:r>
            <a:r>
              <a:rPr lang="en-US" sz="2400" b="1" dirty="0"/>
              <a:t>α</a:t>
            </a:r>
            <a:r>
              <a:rPr lang="en-US" sz="2400" b="1" dirty="0" err="1"/>
              <a:t>ὶ</a:t>
            </a:r>
            <a:r>
              <a:rPr lang="en-US" sz="2400" b="1" dirty="0"/>
              <a:t> π</a:t>
            </a:r>
            <a:r>
              <a:rPr lang="en-US" sz="2400" b="1" dirty="0" err="1"/>
              <a:t>ρ</a:t>
            </a:r>
            <a:r>
              <a:rPr lang="en-US" sz="2400" b="1" dirty="0"/>
              <a:t>α</a:t>
            </a:r>
            <a:r>
              <a:rPr lang="en-US" sz="2400" b="1" dirty="0" err="1"/>
              <a:t>χθέντ</a:t>
            </a:r>
            <a:r>
              <a:rPr lang="en-US" sz="2400" b="1" dirty="0"/>
              <a:t>α </a:t>
            </a:r>
            <a:r>
              <a:rPr lang="en-US" sz="2400" b="1" dirty="0" err="1"/>
              <a:t>κ</a:t>
            </a:r>
            <a:r>
              <a:rPr lang="en-US" sz="2400" b="1" dirty="0"/>
              <a:t>α</a:t>
            </a:r>
            <a:r>
              <a:rPr lang="en-US" sz="2400" b="1" dirty="0" err="1"/>
              <a:t>λῶς</a:t>
            </a:r>
            <a:r>
              <a:rPr lang="en-US" sz="2400" b="1" dirty="0"/>
              <a:t>· </a:t>
            </a:r>
            <a:r>
              <a:rPr lang="en-US" sz="2400" b="1" dirty="0" err="1"/>
              <a:t>ἐν</a:t>
            </a:r>
            <a:r>
              <a:rPr lang="en-US" sz="2400" b="1" dirty="0"/>
              <a:t> </a:t>
            </a:r>
            <a:r>
              <a:rPr lang="en-US" sz="2400" b="1" dirty="0" err="1"/>
              <a:t>οἷς</a:t>
            </a:r>
            <a:r>
              <a:rPr lang="en-US" sz="2400" b="1" dirty="0"/>
              <a:t> </a:t>
            </a:r>
            <a:r>
              <a:rPr lang="en-US" sz="2400" b="1" dirty="0" err="1"/>
              <a:t>κ</a:t>
            </a:r>
            <a:r>
              <a:rPr lang="en-US" sz="2400" b="1" dirty="0"/>
              <a:t>α</a:t>
            </a:r>
            <a:r>
              <a:rPr lang="en-US" sz="2400" b="1" dirty="0" err="1"/>
              <a:t>ὶ</a:t>
            </a:r>
            <a:r>
              <a:rPr lang="en-US" sz="2400" b="1" dirty="0"/>
              <a:t> </a:t>
            </a:r>
            <a:r>
              <a:rPr lang="en-US" sz="2400" b="1" dirty="0" err="1"/>
              <a:t>τοῦτό</a:t>
            </a:r>
            <a:r>
              <a:rPr lang="en-US" sz="2400" b="1" dirty="0"/>
              <a:t> </a:t>
            </a:r>
            <a:r>
              <a:rPr lang="en-US" sz="2400" b="1" dirty="0" err="1"/>
              <a:t>φησί</a:t>
            </a:r>
            <a:r>
              <a:rPr lang="en-US" sz="2400" b="1" dirty="0"/>
              <a:t> </a:t>
            </a:r>
            <a:r>
              <a:rPr lang="en-US" sz="2400" b="1" dirty="0" err="1"/>
              <a:t>τις</a:t>
            </a:r>
            <a:r>
              <a:rPr lang="en-US" sz="2400" b="1" dirty="0"/>
              <a:t> α</a:t>
            </a:r>
            <a:r>
              <a:rPr lang="en-US" sz="2400" b="1" dirty="0" err="1"/>
              <a:t>ὐτῶν</a:t>
            </a:r>
            <a:r>
              <a:rPr lang="en-US" sz="2400" b="1" dirty="0"/>
              <a:t>͵ </a:t>
            </a:r>
            <a:r>
              <a:rPr lang="en-US" sz="2400" b="1" dirty="0" err="1"/>
              <a:t>τὴν</a:t>
            </a:r>
            <a:r>
              <a:rPr lang="en-US" sz="2400" b="1" dirty="0"/>
              <a:t> </a:t>
            </a:r>
            <a:r>
              <a:rPr lang="en-US" sz="2400" b="1" dirty="0" err="1"/>
              <a:t>ξηροτέρ</a:t>
            </a:r>
            <a:r>
              <a:rPr lang="en-US" sz="2400" b="1" dirty="0"/>
              <a:t>α</a:t>
            </a:r>
            <a:r>
              <a:rPr lang="en-US" sz="2400" b="1" dirty="0" err="1"/>
              <a:t>ν</a:t>
            </a:r>
            <a:r>
              <a:rPr lang="en-US" sz="2400" b="1" dirty="0"/>
              <a:t> </a:t>
            </a:r>
            <a:r>
              <a:rPr lang="en-US" sz="2400" b="1" dirty="0" err="1"/>
              <a:t>κ</a:t>
            </a:r>
            <a:r>
              <a:rPr lang="en-US" sz="2400" b="1" dirty="0"/>
              <a:t>α</a:t>
            </a:r>
            <a:r>
              <a:rPr lang="en-US" sz="2400" b="1" dirty="0" err="1"/>
              <a:t>ὶ</a:t>
            </a:r>
            <a:r>
              <a:rPr lang="en-US" sz="2400" b="1" dirty="0"/>
              <a:t> </a:t>
            </a:r>
            <a:r>
              <a:rPr lang="en-US" sz="2400" b="1" dirty="0" err="1"/>
              <a:t>μὴ</a:t>
            </a:r>
            <a:r>
              <a:rPr lang="en-US" sz="2400" b="1" dirty="0"/>
              <a:t> </a:t>
            </a:r>
            <a:r>
              <a:rPr lang="en-US" sz="2400" b="1" dirty="0" err="1"/>
              <a:t>ἀνώ</a:t>
            </a:r>
            <a:r>
              <a:rPr lang="en-US" sz="2400" b="1" dirty="0"/>
              <a:t> μα</a:t>
            </a:r>
            <a:r>
              <a:rPr lang="en-US" sz="2400" b="1" dirty="0" err="1"/>
              <a:t>λον</a:t>
            </a:r>
            <a:r>
              <a:rPr lang="en-US" sz="2400" b="1" dirty="0"/>
              <a:t> </a:t>
            </a:r>
            <a:r>
              <a:rPr lang="en-US" sz="2400" b="1" dirty="0" err="1"/>
              <a:t>δί</a:t>
            </a:r>
            <a:r>
              <a:rPr lang="en-US" sz="2400" b="1" dirty="0"/>
              <a:t>α</a:t>
            </a:r>
            <a:r>
              <a:rPr lang="en-US" sz="2400" b="1" dirty="0" err="1"/>
              <a:t>ιτ</a:t>
            </a:r>
            <a:r>
              <a:rPr lang="en-US" sz="2400" b="1" dirty="0"/>
              <a:t>α</a:t>
            </a:r>
            <a:r>
              <a:rPr lang="en-US" sz="2400" b="1" dirty="0" err="1"/>
              <a:t>ν</a:t>
            </a:r>
            <a:r>
              <a:rPr lang="en-US" sz="2400" b="1" dirty="0"/>
              <a:t> </a:t>
            </a:r>
            <a:r>
              <a:rPr lang="en-US" sz="2400" b="1" dirty="0" err="1"/>
              <a:t>ἀγά</a:t>
            </a:r>
            <a:r>
              <a:rPr lang="en-US" sz="2400" b="1" dirty="0"/>
              <a:t>π</a:t>
            </a:r>
            <a:r>
              <a:rPr lang="en-US" sz="2400" b="1" dirty="0" err="1"/>
              <a:t>ῃ</a:t>
            </a:r>
            <a:r>
              <a:rPr lang="en-US" sz="2400" b="1" dirty="0"/>
              <a:t> </a:t>
            </a:r>
            <a:r>
              <a:rPr lang="en-US" sz="2400" b="1" dirty="0" err="1"/>
              <a:t>συζευχθεῖσ</a:t>
            </a:r>
            <a:r>
              <a:rPr lang="en-US" sz="2400" b="1" dirty="0"/>
              <a:t>α</a:t>
            </a:r>
            <a:r>
              <a:rPr lang="en-US" sz="2400" b="1" dirty="0" err="1"/>
              <a:t>ν</a:t>
            </a:r>
            <a:r>
              <a:rPr lang="en-US" sz="2400" b="1" dirty="0"/>
              <a:t> </a:t>
            </a:r>
            <a:r>
              <a:rPr lang="en-US" sz="2400" b="1" dirty="0" err="1"/>
              <a:t>θᾶττον</a:t>
            </a:r>
            <a:r>
              <a:rPr lang="en-US" sz="2400" b="1" dirty="0"/>
              <a:t> </a:t>
            </a:r>
            <a:r>
              <a:rPr lang="en-US" sz="2400" b="1" dirty="0" err="1"/>
              <a:t>εἰσάγειν</a:t>
            </a:r>
            <a:r>
              <a:rPr lang="en-US" sz="2400" b="1" dirty="0"/>
              <a:t> </a:t>
            </a:r>
            <a:r>
              <a:rPr lang="en-US" sz="2400" b="1" dirty="0" err="1"/>
              <a:t>τὸν</a:t>
            </a:r>
            <a:r>
              <a:rPr lang="en-US" sz="2400" b="1" dirty="0"/>
              <a:t> </a:t>
            </a:r>
            <a:r>
              <a:rPr lang="en-US" sz="2400" b="1" dirty="0" err="1"/>
              <a:t>μον</a:t>
            </a:r>
            <a:r>
              <a:rPr lang="en-US" sz="2400" b="1" dirty="0"/>
              <a:t>α</a:t>
            </a:r>
            <a:r>
              <a:rPr lang="en-US" sz="2400" b="1" dirty="0" err="1"/>
              <a:t>χὸν</a:t>
            </a:r>
            <a:r>
              <a:rPr lang="en-US" sz="2400" b="1" dirty="0"/>
              <a:t> </a:t>
            </a:r>
            <a:r>
              <a:rPr lang="en-US" sz="2400" b="1" dirty="0" err="1"/>
              <a:t>εἰς</a:t>
            </a:r>
            <a:r>
              <a:rPr lang="en-US" sz="2400" b="1" dirty="0"/>
              <a:t> </a:t>
            </a:r>
            <a:r>
              <a:rPr lang="en-US" sz="2400" b="1" dirty="0" err="1"/>
              <a:t>τὸν</a:t>
            </a:r>
            <a:r>
              <a:rPr lang="en-US" sz="2400" b="1" dirty="0"/>
              <a:t> </a:t>
            </a:r>
            <a:r>
              <a:rPr lang="en-US" sz="2400" b="1" dirty="0" err="1"/>
              <a:t>τῆς</a:t>
            </a:r>
            <a:r>
              <a:rPr lang="en-US" sz="2400" b="1" dirty="0"/>
              <a:t> </a:t>
            </a:r>
            <a:r>
              <a:rPr lang="en-US" sz="2400" b="1" dirty="0" err="1"/>
              <a:t>ἀ</a:t>
            </a:r>
            <a:r>
              <a:rPr lang="en-US" sz="2400" b="1" dirty="0"/>
              <a:t>πα</a:t>
            </a:r>
            <a:r>
              <a:rPr lang="en-US" sz="2400" b="1" dirty="0" err="1"/>
              <a:t>θεί</a:t>
            </a:r>
            <a:r>
              <a:rPr lang="en-US" sz="2400" b="1" dirty="0"/>
              <a:t>α</a:t>
            </a:r>
            <a:r>
              <a:rPr lang="en-US" sz="2400" b="1" dirty="0" err="1"/>
              <a:t>ς</a:t>
            </a:r>
            <a:r>
              <a:rPr lang="en-US" sz="2400" b="1" dirty="0"/>
              <a:t> </a:t>
            </a:r>
            <a:r>
              <a:rPr lang="en-US" sz="2400" b="1" dirty="0" err="1"/>
              <a:t>λιμέν</a:t>
            </a:r>
            <a:r>
              <a:rPr lang="en-US" sz="2400" b="1" dirty="0"/>
              <a:t>α.	</a:t>
            </a:r>
          </a:p>
        </p:txBody>
      </p:sp>
    </p:spTree>
    <p:extLst>
      <p:ext uri="{BB962C8B-B14F-4D97-AF65-F5344CB8AC3E}">
        <p14:creationId xmlns:p14="http://schemas.microsoft.com/office/powerpoint/2010/main" val="284149838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8" y="643986"/>
            <a:ext cx="8857831" cy="6214014"/>
          </a:xfrm>
        </p:spPr>
        <p:txBody>
          <a:bodyPr>
            <a:noAutofit/>
          </a:bodyPr>
          <a:lstStyle/>
          <a:p>
            <a:r>
              <a:rPr lang="en-US" sz="2800" b="1" dirty="0"/>
              <a:t>94.</a:t>
            </a:r>
            <a:r>
              <a:rPr lang="en-US" sz="2800" dirty="0"/>
              <a:t> I ONCE visited the holy father Macarius right in the full heat of the day, and I was burning with thirst and asked for some water to drink He said, ‘Make do with the shade; there are many people traveling or sailing at this very moment, and they lack even shade ‘ Then, when I rehearsed some remarks to him about self-control, he said, ‘Courage, child; for twenty years I have never taken all I wanted of bread or water or sleep I ate my bread by weight, drank my water by measure, and snatched a little sleep leaning against a wall’.</a:t>
            </a:r>
            <a:r>
              <a:rPr lang="en-US" dirty="0"/>
              <a:t>	</a:t>
            </a:r>
            <a:r>
              <a:rPr lang="en-US" sz="1600" b="1" dirty="0" err="1"/>
              <a:t>Ϛδ</a:t>
            </a:r>
            <a:r>
              <a:rPr lang="en-US" sz="1600" b="1" dirty="0"/>
              <a:t>´. </a:t>
            </a:r>
            <a:r>
              <a:rPr lang="en-US" sz="1600" b="1" dirty="0" err="1"/>
              <a:t>Π</a:t>
            </a:r>
            <a:r>
              <a:rPr lang="en-US" sz="1600" b="1" dirty="0"/>
              <a:t>α</a:t>
            </a:r>
            <a:r>
              <a:rPr lang="en-US" sz="1600" b="1" dirty="0" err="1"/>
              <a:t>ρέ</a:t>
            </a:r>
            <a:r>
              <a:rPr lang="en-US" sz="1600" b="1" dirty="0"/>
              <a:t>βα</a:t>
            </a:r>
            <a:r>
              <a:rPr lang="en-US" sz="1600" b="1" dirty="0" err="1"/>
              <a:t>λον</a:t>
            </a:r>
            <a:r>
              <a:rPr lang="en-US" sz="1600" b="1" dirty="0"/>
              <a:t> </a:t>
            </a:r>
            <a:r>
              <a:rPr lang="en-US" sz="1600" b="1" dirty="0" err="1"/>
              <a:t>κ</a:t>
            </a:r>
            <a:r>
              <a:rPr lang="en-US" sz="1600" b="1" dirty="0"/>
              <a:t>α</a:t>
            </a:r>
            <a:r>
              <a:rPr lang="en-US" sz="1600" b="1" dirty="0" err="1"/>
              <a:t>τ</a:t>
            </a:r>
            <a:r>
              <a:rPr lang="en-US" sz="1600" b="1" dirty="0"/>
              <a:t>΄ α</a:t>
            </a:r>
            <a:r>
              <a:rPr lang="en-US" sz="1600" b="1" dirty="0" err="1"/>
              <a:t>ὐτὴν</a:t>
            </a:r>
            <a:r>
              <a:rPr lang="en-US" sz="1600" b="1" dirty="0"/>
              <a:t> </a:t>
            </a:r>
            <a:r>
              <a:rPr lang="en-US" sz="1600" b="1" dirty="0" err="1"/>
              <a:t>τὴν</a:t>
            </a:r>
            <a:r>
              <a:rPr lang="en-US" sz="1600" b="1" dirty="0"/>
              <a:t> </a:t>
            </a:r>
            <a:r>
              <a:rPr lang="en-US" sz="1600" b="1" dirty="0" err="1"/>
              <a:t>στ</a:t>
            </a:r>
            <a:r>
              <a:rPr lang="en-US" sz="1600" b="1" dirty="0"/>
              <a:t>α</a:t>
            </a:r>
            <a:r>
              <a:rPr lang="en-US" sz="1600" b="1" dirty="0" err="1"/>
              <a:t>θερὰν</a:t>
            </a:r>
            <a:r>
              <a:rPr lang="en-US" sz="1600" b="1" dirty="0"/>
              <a:t> </a:t>
            </a:r>
            <a:r>
              <a:rPr lang="en-US" sz="1600" b="1" dirty="0" err="1"/>
              <a:t>μεσημ</a:t>
            </a:r>
            <a:r>
              <a:rPr lang="en-US" sz="1600" b="1" dirty="0"/>
              <a:t>β</a:t>
            </a:r>
            <a:r>
              <a:rPr lang="en-US" sz="1600" b="1" dirty="0" err="1"/>
              <a:t>ρί</a:t>
            </a:r>
            <a:r>
              <a:rPr lang="en-US" sz="1600" b="1" dirty="0"/>
              <a:t>α</a:t>
            </a:r>
            <a:r>
              <a:rPr lang="en-US" sz="1600" b="1" dirty="0" err="1"/>
              <a:t>ν</a:t>
            </a:r>
            <a:r>
              <a:rPr lang="en-US" sz="1600" b="1" dirty="0"/>
              <a:t> </a:t>
            </a:r>
            <a:r>
              <a:rPr lang="en-US" sz="1600" b="1" dirty="0" err="1"/>
              <a:t>τῷ</a:t>
            </a:r>
            <a:r>
              <a:rPr lang="en-US" sz="1600" b="1" dirty="0"/>
              <a:t> </a:t>
            </a:r>
            <a:r>
              <a:rPr lang="en-US" sz="1600" b="1" dirty="0" err="1"/>
              <a:t>ἁγίῳ</a:t>
            </a:r>
            <a:r>
              <a:rPr lang="en-US" sz="1600" b="1" dirty="0"/>
              <a:t> πα</a:t>
            </a:r>
            <a:r>
              <a:rPr lang="en-US" sz="1600" b="1" dirty="0" err="1"/>
              <a:t>τρὶ</a:t>
            </a:r>
            <a:r>
              <a:rPr lang="en-US" sz="1600" b="1" dirty="0"/>
              <a:t> Μα</a:t>
            </a:r>
            <a:r>
              <a:rPr lang="en-US" sz="1600" b="1" dirty="0" err="1"/>
              <a:t>κ</a:t>
            </a:r>
            <a:r>
              <a:rPr lang="en-US" sz="1600" b="1" dirty="0"/>
              <a:t>α</a:t>
            </a:r>
            <a:r>
              <a:rPr lang="en-US" sz="1600" b="1" dirty="0" err="1"/>
              <a:t>ρίῳ</a:t>
            </a:r>
            <a:r>
              <a:rPr lang="en-US" sz="1600" b="1" dirty="0"/>
              <a:t> </a:t>
            </a:r>
            <a:r>
              <a:rPr lang="en-US" sz="1600" b="1" dirty="0" err="1"/>
              <a:t>κ</a:t>
            </a:r>
            <a:r>
              <a:rPr lang="en-US" sz="1600" b="1" dirty="0"/>
              <a:t>α</a:t>
            </a:r>
            <a:r>
              <a:rPr lang="en-US" sz="1600" b="1" dirty="0" err="1"/>
              <a:t>ὶ</a:t>
            </a:r>
            <a:r>
              <a:rPr lang="en-US" sz="1600" b="1" dirty="0"/>
              <a:t> </a:t>
            </a:r>
            <a:r>
              <a:rPr lang="en-US" sz="1600" b="1" dirty="0" err="1"/>
              <a:t>λί</a:t>
            </a:r>
            <a:r>
              <a:rPr lang="en-US" sz="1600" b="1" dirty="0"/>
              <a:t>α</a:t>
            </a:r>
            <a:r>
              <a:rPr lang="en-US" sz="1600" b="1" dirty="0" err="1"/>
              <a:t>ν</a:t>
            </a:r>
            <a:r>
              <a:rPr lang="en-US" sz="1600" b="1" dirty="0"/>
              <a:t> </a:t>
            </a:r>
            <a:r>
              <a:rPr lang="en-US" sz="1600" b="1" dirty="0" err="1"/>
              <a:t>ὑ</a:t>
            </a:r>
            <a:r>
              <a:rPr lang="en-US" sz="1600" b="1" dirty="0"/>
              <a:t>π</a:t>
            </a:r>
            <a:r>
              <a:rPr lang="en-US" sz="1600" b="1" dirty="0" err="1"/>
              <a:t>ὸ</a:t>
            </a:r>
            <a:r>
              <a:rPr lang="en-US" sz="1600" b="1" dirty="0"/>
              <a:t> </a:t>
            </a:r>
            <a:r>
              <a:rPr lang="en-US" sz="1600" b="1" dirty="0" err="1"/>
              <a:t>τῆς</a:t>
            </a:r>
            <a:r>
              <a:rPr lang="en-US" sz="1600" b="1" dirty="0"/>
              <a:t> </a:t>
            </a:r>
            <a:r>
              <a:rPr lang="en-US" sz="1600" b="1" dirty="0" err="1"/>
              <a:t>δίψης</a:t>
            </a:r>
            <a:r>
              <a:rPr lang="en-US" sz="1600" b="1" dirty="0"/>
              <a:t> </a:t>
            </a:r>
            <a:r>
              <a:rPr lang="en-US" sz="1600" b="1" dirty="0" err="1"/>
              <a:t>φλεγόμενος</a:t>
            </a:r>
            <a:r>
              <a:rPr lang="en-US" sz="1600" b="1" dirty="0"/>
              <a:t> </a:t>
            </a:r>
            <a:r>
              <a:rPr lang="en-US" sz="1600" b="1" dirty="0" err="1"/>
              <a:t>ᾔτουν</a:t>
            </a:r>
            <a:r>
              <a:rPr lang="en-US" sz="1600" b="1" dirty="0"/>
              <a:t> </a:t>
            </a:r>
            <a:r>
              <a:rPr lang="en-US" sz="1600" b="1" dirty="0" err="1"/>
              <a:t>ὕδωρ</a:t>
            </a:r>
            <a:r>
              <a:rPr lang="en-US" sz="1600" b="1" dirty="0"/>
              <a:t> π</a:t>
            </a:r>
            <a:r>
              <a:rPr lang="en-US" sz="1600" b="1" dirty="0" err="1"/>
              <a:t>ιεῖν</a:t>
            </a:r>
            <a:r>
              <a:rPr lang="en-US" sz="1600" b="1" dirty="0"/>
              <a:t>· </a:t>
            </a:r>
            <a:r>
              <a:rPr lang="en-US" sz="1600" b="1" dirty="0" err="1"/>
              <a:t>ὁ</a:t>
            </a:r>
            <a:r>
              <a:rPr lang="en-US" sz="1600" b="1" dirty="0"/>
              <a:t> </a:t>
            </a:r>
            <a:r>
              <a:rPr lang="en-US" sz="1600" b="1" dirty="0" err="1"/>
              <a:t>δέ</a:t>
            </a:r>
            <a:r>
              <a:rPr lang="en-US" sz="1600" b="1" dirty="0"/>
              <a:t> </a:t>
            </a:r>
            <a:r>
              <a:rPr lang="en-US" sz="1600" b="1" dirty="0" err="1"/>
              <a:t>φησιν</a:t>
            </a:r>
            <a:r>
              <a:rPr lang="en-US" sz="1600" b="1" dirty="0"/>
              <a:t>· </a:t>
            </a:r>
            <a:r>
              <a:rPr lang="en-US" sz="1600" b="1" dirty="0" err="1"/>
              <a:t>ἀρκέσθητι</a:t>
            </a:r>
            <a:r>
              <a:rPr lang="en-US" sz="1600" b="1" dirty="0"/>
              <a:t> </a:t>
            </a:r>
            <a:r>
              <a:rPr lang="en-US" sz="1600" b="1" dirty="0" err="1"/>
              <a:t>τῇ</a:t>
            </a:r>
            <a:r>
              <a:rPr lang="en-US" sz="1600" b="1" dirty="0"/>
              <a:t> </a:t>
            </a:r>
            <a:r>
              <a:rPr lang="en-US" sz="1600" b="1" dirty="0" err="1"/>
              <a:t>σκιᾷ</a:t>
            </a:r>
            <a:r>
              <a:rPr lang="en-US" sz="1600" b="1" dirty="0"/>
              <a:t>· π</a:t>
            </a:r>
            <a:r>
              <a:rPr lang="en-US" sz="1600" b="1" dirty="0" err="1"/>
              <a:t>ολλοὶ</a:t>
            </a:r>
            <a:r>
              <a:rPr lang="en-US" sz="1600" b="1" dirty="0"/>
              <a:t> </a:t>
            </a:r>
            <a:r>
              <a:rPr lang="en-US" sz="1600" b="1" dirty="0" err="1"/>
              <a:t>γὰρ</a:t>
            </a:r>
            <a:r>
              <a:rPr lang="en-US" sz="1600" b="1" dirty="0"/>
              <a:t> </a:t>
            </a:r>
            <a:r>
              <a:rPr lang="en-US" sz="1600" b="1" dirty="0" err="1"/>
              <a:t>νῦν</a:t>
            </a:r>
            <a:r>
              <a:rPr lang="en-US" sz="1600" b="1" dirty="0"/>
              <a:t> </a:t>
            </a:r>
            <a:r>
              <a:rPr lang="en-US" sz="1600" b="1" dirty="0" err="1"/>
              <a:t>ὁδοι</a:t>
            </a:r>
            <a:r>
              <a:rPr lang="en-US" sz="1600" b="1" dirty="0"/>
              <a:t>π</a:t>
            </a:r>
            <a:r>
              <a:rPr lang="en-US" sz="1600" b="1" dirty="0" err="1"/>
              <a:t>οροῦντες</a:t>
            </a:r>
            <a:r>
              <a:rPr lang="en-US" sz="1600" b="1" dirty="0"/>
              <a:t> </a:t>
            </a:r>
            <a:r>
              <a:rPr lang="en-US" sz="1600" b="1" dirty="0" err="1"/>
              <a:t>ἢ</a:t>
            </a:r>
            <a:r>
              <a:rPr lang="en-US" sz="1600" b="1" dirty="0"/>
              <a:t> π</a:t>
            </a:r>
            <a:r>
              <a:rPr lang="en-US" sz="1600" b="1" dirty="0" err="1"/>
              <a:t>λέοντες</a:t>
            </a:r>
            <a:r>
              <a:rPr lang="en-US" sz="1600" b="1" dirty="0"/>
              <a:t> </a:t>
            </a:r>
            <a:r>
              <a:rPr lang="en-US" sz="1600" b="1" dirty="0" err="1"/>
              <a:t>κ</a:t>
            </a:r>
            <a:r>
              <a:rPr lang="en-US" sz="1600" b="1" dirty="0"/>
              <a:t>α</a:t>
            </a:r>
            <a:r>
              <a:rPr lang="en-US" sz="1600" b="1" dirty="0" err="1"/>
              <a:t>ὶ</a:t>
            </a:r>
            <a:r>
              <a:rPr lang="en-US" sz="1600" b="1" dirty="0"/>
              <a:t> </a:t>
            </a:r>
            <a:r>
              <a:rPr lang="en-US" sz="1600" b="1" dirty="0" err="1"/>
              <a:t>τ</a:t>
            </a:r>
            <a:r>
              <a:rPr lang="en-US" sz="1600" b="1" dirty="0"/>
              <a:t>α</a:t>
            </a:r>
            <a:r>
              <a:rPr lang="en-US" sz="1600" b="1" dirty="0" err="1"/>
              <a:t>ύτης</a:t>
            </a:r>
            <a:r>
              <a:rPr lang="en-US" sz="1600" b="1" dirty="0"/>
              <a:t> </a:t>
            </a:r>
            <a:r>
              <a:rPr lang="en-US" sz="1600" b="1" dirty="0" err="1"/>
              <a:t>ἐστέρηντ</a:t>
            </a:r>
            <a:r>
              <a:rPr lang="en-US" sz="1600" b="1" dirty="0"/>
              <a:t>α</a:t>
            </a:r>
            <a:r>
              <a:rPr lang="en-US" sz="1600" b="1" dirty="0" err="1"/>
              <a:t>ι</a:t>
            </a:r>
            <a:r>
              <a:rPr lang="en-US" sz="1600" b="1" dirty="0"/>
              <a:t>. </a:t>
            </a:r>
            <a:r>
              <a:rPr lang="en-US" sz="1600" b="1" dirty="0" err="1"/>
              <a:t>Εἶτ</a:t>
            </a:r>
            <a:r>
              <a:rPr lang="en-US" sz="1600" b="1" dirty="0"/>
              <a:t>α </a:t>
            </a:r>
            <a:r>
              <a:rPr lang="en-US" sz="1600" b="1" dirty="0" err="1"/>
              <a:t>λόγους</a:t>
            </a:r>
            <a:r>
              <a:rPr lang="en-US" sz="1600" b="1" dirty="0"/>
              <a:t> </a:t>
            </a:r>
            <a:r>
              <a:rPr lang="en-US" sz="1600" b="1" dirty="0" err="1"/>
              <a:t>μου</a:t>
            </a:r>
            <a:r>
              <a:rPr lang="en-US" sz="1600" b="1" dirty="0"/>
              <a:t> π</a:t>
            </a:r>
            <a:r>
              <a:rPr lang="en-US" sz="1600" b="1" dirty="0" err="1"/>
              <a:t>ρὸς</a:t>
            </a:r>
            <a:r>
              <a:rPr lang="en-US" sz="1600" b="1" dirty="0"/>
              <a:t> α</a:t>
            </a:r>
            <a:r>
              <a:rPr lang="en-US" sz="1600" b="1" dirty="0" err="1"/>
              <a:t>ὐτὸν</a:t>
            </a:r>
            <a:r>
              <a:rPr lang="en-US" sz="1600" b="1" dirty="0"/>
              <a:t> π</a:t>
            </a:r>
            <a:r>
              <a:rPr lang="en-US" sz="1600" b="1" dirty="0" err="1"/>
              <a:t>ερὶ</a:t>
            </a:r>
            <a:r>
              <a:rPr lang="en-US" sz="1600" b="1" dirty="0"/>
              <a:t> </a:t>
            </a:r>
            <a:r>
              <a:rPr lang="en-US" sz="1600" b="1" dirty="0" err="1"/>
              <a:t>ἐγκρ</a:t>
            </a:r>
            <a:r>
              <a:rPr lang="en-US" sz="1600" b="1" dirty="0"/>
              <a:t>α</a:t>
            </a:r>
            <a:r>
              <a:rPr lang="en-US" sz="1600" b="1" dirty="0" err="1"/>
              <a:t>τεί</a:t>
            </a:r>
            <a:r>
              <a:rPr lang="en-US" sz="1600" b="1" dirty="0"/>
              <a:t>α</a:t>
            </a:r>
            <a:r>
              <a:rPr lang="en-US" sz="1600" b="1" dirty="0" err="1"/>
              <a:t>ς</a:t>
            </a:r>
            <a:r>
              <a:rPr lang="en-US" sz="1600" b="1" dirty="0"/>
              <a:t> </a:t>
            </a:r>
            <a:r>
              <a:rPr lang="en-US" sz="1600" b="1" dirty="0" err="1"/>
              <a:t>γυμνάζοντος</a:t>
            </a:r>
            <a:r>
              <a:rPr lang="en-US" sz="1600" b="1" dirty="0"/>
              <a:t>· </a:t>
            </a:r>
            <a:r>
              <a:rPr lang="en-US" sz="1600" b="1" dirty="0" err="1"/>
              <a:t>θάρσει</a:t>
            </a:r>
            <a:r>
              <a:rPr lang="en-US" sz="1600" b="1" dirty="0"/>
              <a:t>͵ </a:t>
            </a:r>
            <a:r>
              <a:rPr lang="en-US" sz="1600" b="1" dirty="0" err="1"/>
              <a:t>φησίν</a:t>
            </a:r>
            <a:r>
              <a:rPr lang="en-US" sz="1600" b="1" dirty="0"/>
              <a:t>͵ </a:t>
            </a:r>
            <a:r>
              <a:rPr lang="en-US" sz="1600" b="1" dirty="0" err="1"/>
              <a:t>ὦ</a:t>
            </a:r>
            <a:r>
              <a:rPr lang="en-US" sz="1600" b="1" dirty="0"/>
              <a:t> </a:t>
            </a:r>
            <a:r>
              <a:rPr lang="en-US" sz="1600" b="1" dirty="0" err="1"/>
              <a:t>τέκνον</a:t>
            </a:r>
            <a:r>
              <a:rPr lang="en-US" sz="1600" b="1" dirty="0"/>
              <a:t>͵ </a:t>
            </a:r>
            <a:r>
              <a:rPr lang="en-US" sz="1600" b="1" dirty="0" err="1"/>
              <a:t>ἐν</a:t>
            </a:r>
            <a:r>
              <a:rPr lang="en-US" sz="1600" b="1" dirty="0"/>
              <a:t> </a:t>
            </a:r>
            <a:r>
              <a:rPr lang="en-US" sz="1600" b="1" dirty="0" err="1"/>
              <a:t>ὅλοις</a:t>
            </a:r>
            <a:r>
              <a:rPr lang="en-US" sz="1600" b="1" dirty="0"/>
              <a:t> </a:t>
            </a:r>
            <a:r>
              <a:rPr lang="en-US" sz="1600" b="1" dirty="0" err="1"/>
              <a:t>ἔτεσιν</a:t>
            </a:r>
            <a:r>
              <a:rPr lang="en-US" sz="1600" b="1" dirty="0"/>
              <a:t> </a:t>
            </a:r>
            <a:r>
              <a:rPr lang="en-US" sz="1600" b="1" dirty="0" err="1"/>
              <a:t>εἴκοσι</a:t>
            </a:r>
            <a:r>
              <a:rPr lang="en-US" sz="1600" b="1" dirty="0"/>
              <a:t> </a:t>
            </a:r>
            <a:r>
              <a:rPr lang="en-US" sz="1600" b="1" dirty="0" err="1"/>
              <a:t>οὔτε</a:t>
            </a:r>
            <a:r>
              <a:rPr lang="en-US" sz="1600" b="1" dirty="0"/>
              <a:t> </a:t>
            </a:r>
            <a:r>
              <a:rPr lang="en-US" sz="1600" b="1" dirty="0" err="1"/>
              <a:t>ἄρτου</a:t>
            </a:r>
            <a:r>
              <a:rPr lang="en-US" sz="1600" b="1" dirty="0"/>
              <a:t>͵ </a:t>
            </a:r>
            <a:r>
              <a:rPr lang="en-US" sz="1600" b="1" dirty="0" err="1"/>
              <a:t>οὔτε</a:t>
            </a:r>
            <a:r>
              <a:rPr lang="en-US" sz="1600" b="1" dirty="0"/>
              <a:t> </a:t>
            </a:r>
            <a:r>
              <a:rPr lang="en-US" sz="1600" b="1" dirty="0" err="1"/>
              <a:t>ὕδ</a:t>
            </a:r>
            <a:r>
              <a:rPr lang="en-US" sz="1600" b="1" dirty="0"/>
              <a:t>α</a:t>
            </a:r>
            <a:r>
              <a:rPr lang="en-US" sz="1600" b="1" dirty="0" err="1"/>
              <a:t>τος</a:t>
            </a:r>
            <a:r>
              <a:rPr lang="en-US" sz="1600" b="1" dirty="0"/>
              <a:t>͵ </a:t>
            </a:r>
            <a:r>
              <a:rPr lang="en-US" sz="1600" b="1" dirty="0" err="1"/>
              <a:t>οὔτε</a:t>
            </a:r>
            <a:r>
              <a:rPr lang="en-US" sz="1600" b="1" dirty="0"/>
              <a:t> </a:t>
            </a:r>
            <a:r>
              <a:rPr lang="en-US" sz="1600" b="1" dirty="0" err="1"/>
              <a:t>ὕ</a:t>
            </a:r>
            <a:r>
              <a:rPr lang="en-US" sz="1600" b="1" dirty="0"/>
              <a:t>π</a:t>
            </a:r>
            <a:r>
              <a:rPr lang="en-US" sz="1600" b="1" dirty="0" err="1"/>
              <a:t>νου</a:t>
            </a:r>
            <a:r>
              <a:rPr lang="en-US" sz="1600" b="1" dirty="0"/>
              <a:t> </a:t>
            </a:r>
            <a:r>
              <a:rPr lang="en-US" sz="1600" b="1" dirty="0" err="1"/>
              <a:t>κόρον</a:t>
            </a:r>
            <a:r>
              <a:rPr lang="en-US" sz="1600" b="1" dirty="0"/>
              <a:t> </a:t>
            </a:r>
            <a:r>
              <a:rPr lang="en-US" sz="1600" b="1" dirty="0" err="1"/>
              <a:t>εἴληφ</a:t>
            </a:r>
            <a:r>
              <a:rPr lang="en-US" sz="1600" b="1" dirty="0"/>
              <a:t>α· </a:t>
            </a:r>
            <a:r>
              <a:rPr lang="en-US" sz="1600" b="1" dirty="0" err="1"/>
              <a:t>τὸν</a:t>
            </a:r>
            <a:r>
              <a:rPr lang="en-US" sz="1600" b="1" dirty="0"/>
              <a:t> </a:t>
            </a:r>
            <a:r>
              <a:rPr lang="en-US" sz="1600" b="1" dirty="0" err="1"/>
              <a:t>μὲν</a:t>
            </a:r>
            <a:r>
              <a:rPr lang="en-US" sz="1600" b="1" dirty="0"/>
              <a:t> </a:t>
            </a:r>
            <a:r>
              <a:rPr lang="en-US" sz="1600" b="1" dirty="0" err="1"/>
              <a:t>γὰρ</a:t>
            </a:r>
            <a:r>
              <a:rPr lang="en-US" sz="1600" b="1" dirty="0"/>
              <a:t> </a:t>
            </a:r>
            <a:r>
              <a:rPr lang="en-US" sz="1600" b="1" dirty="0" err="1"/>
              <a:t>ἄρτον</a:t>
            </a:r>
            <a:r>
              <a:rPr lang="en-US" sz="1600" b="1" dirty="0"/>
              <a:t> </a:t>
            </a:r>
            <a:r>
              <a:rPr lang="en-US" sz="1600" b="1" dirty="0" err="1"/>
              <a:t>μου</a:t>
            </a:r>
            <a:r>
              <a:rPr lang="en-US" sz="1600" b="1" dirty="0"/>
              <a:t> </a:t>
            </a:r>
            <a:r>
              <a:rPr lang="en-US" sz="1600" b="1" dirty="0" err="1"/>
              <a:t>ἤσθιον</a:t>
            </a:r>
            <a:r>
              <a:rPr lang="en-US" sz="1600" b="1" dirty="0"/>
              <a:t> </a:t>
            </a:r>
            <a:r>
              <a:rPr lang="en-US" sz="1600" b="1" dirty="0" err="1"/>
              <a:t>στ</a:t>
            </a:r>
            <a:r>
              <a:rPr lang="en-US" sz="1600" b="1" dirty="0"/>
              <a:t>α</a:t>
            </a:r>
            <a:r>
              <a:rPr lang="en-US" sz="1600" b="1" dirty="0" err="1"/>
              <a:t>θμῷ</a:t>
            </a:r>
            <a:r>
              <a:rPr lang="en-US" sz="1600" b="1" dirty="0"/>
              <a:t>͵ </a:t>
            </a:r>
            <a:r>
              <a:rPr lang="en-US" sz="1600" b="1" dirty="0" err="1"/>
              <a:t>τὸ</a:t>
            </a:r>
            <a:r>
              <a:rPr lang="en-US" sz="1600" b="1" dirty="0"/>
              <a:t> </a:t>
            </a:r>
            <a:r>
              <a:rPr lang="en-US" sz="1600" b="1" dirty="0" err="1"/>
              <a:t>δὲ</a:t>
            </a:r>
            <a:r>
              <a:rPr lang="en-US" sz="1600" b="1" dirty="0"/>
              <a:t> </a:t>
            </a:r>
            <a:r>
              <a:rPr lang="en-US" sz="1600" b="1" dirty="0" err="1"/>
              <a:t>ὕδωρ</a:t>
            </a:r>
            <a:r>
              <a:rPr lang="en-US" sz="1600" b="1" dirty="0"/>
              <a:t> </a:t>
            </a:r>
            <a:r>
              <a:rPr lang="en-US" sz="1600" b="1" dirty="0" err="1"/>
              <a:t>ἔ</a:t>
            </a:r>
            <a:r>
              <a:rPr lang="en-US" sz="1600" b="1" dirty="0"/>
              <a:t>π</a:t>
            </a:r>
            <a:r>
              <a:rPr lang="en-US" sz="1600" b="1" dirty="0" err="1"/>
              <a:t>ινον</a:t>
            </a:r>
            <a:r>
              <a:rPr lang="en-US" sz="1600" b="1" dirty="0"/>
              <a:t> </a:t>
            </a:r>
            <a:r>
              <a:rPr lang="en-US" sz="1600" b="1" dirty="0" err="1"/>
              <a:t>μέτρῳ</a:t>
            </a:r>
            <a:r>
              <a:rPr lang="en-US" sz="1600" b="1" dirty="0"/>
              <a:t>͵ </a:t>
            </a:r>
            <a:r>
              <a:rPr lang="en-US" sz="1600" b="1" dirty="0" err="1"/>
              <a:t>τοῖς</a:t>
            </a:r>
            <a:r>
              <a:rPr lang="en-US" sz="1600" b="1" dirty="0"/>
              <a:t> </a:t>
            </a:r>
            <a:r>
              <a:rPr lang="en-US" sz="1600" b="1" dirty="0" err="1"/>
              <a:t>τοίχοις</a:t>
            </a:r>
            <a:r>
              <a:rPr lang="en-US" sz="1600" b="1" dirty="0"/>
              <a:t> </a:t>
            </a:r>
            <a:r>
              <a:rPr lang="en-US" sz="1600" b="1" dirty="0" err="1"/>
              <a:t>δὲ</a:t>
            </a:r>
            <a:r>
              <a:rPr lang="en-US" sz="1600" b="1" dirty="0"/>
              <a:t> </a:t>
            </a:r>
            <a:r>
              <a:rPr lang="en-US" sz="1600" b="1" dirty="0" err="1"/>
              <a:t>ἐμ</a:t>
            </a:r>
            <a:r>
              <a:rPr lang="en-US" sz="1600" b="1" dirty="0"/>
              <a:t>α</a:t>
            </a:r>
            <a:r>
              <a:rPr lang="en-US" sz="1600" b="1" dirty="0" err="1"/>
              <a:t>υτὸν</a:t>
            </a:r>
            <a:r>
              <a:rPr lang="en-US" sz="1600" b="1" dirty="0"/>
              <a:t> πα</a:t>
            </a:r>
            <a:r>
              <a:rPr lang="en-US" sz="1600" b="1" dirty="0" err="1"/>
              <a:t>ρ</a:t>
            </a:r>
            <a:r>
              <a:rPr lang="en-US" sz="1600" b="1" dirty="0"/>
              <a:t>α</a:t>
            </a:r>
            <a:r>
              <a:rPr lang="en-US" sz="1600" b="1" dirty="0" err="1"/>
              <a:t>κλίνων</a:t>
            </a:r>
            <a:r>
              <a:rPr lang="en-US" sz="1600" b="1" dirty="0"/>
              <a:t> </a:t>
            </a:r>
            <a:r>
              <a:rPr lang="en-US" sz="1600" b="1" dirty="0" err="1"/>
              <a:t>μικρόν</a:t>
            </a:r>
            <a:r>
              <a:rPr lang="en-US" sz="1600" b="1" dirty="0"/>
              <a:t> </a:t>
            </a:r>
            <a:r>
              <a:rPr lang="en-US" sz="1600" b="1" dirty="0" err="1"/>
              <a:t>τι</a:t>
            </a:r>
            <a:r>
              <a:rPr lang="en-US" sz="1600" b="1" dirty="0"/>
              <a:t> </a:t>
            </a:r>
            <a:r>
              <a:rPr lang="en-US" sz="1600" b="1" dirty="0" err="1"/>
              <a:t>τοῦ</a:t>
            </a:r>
            <a:r>
              <a:rPr lang="en-US" sz="1600" b="1" dirty="0"/>
              <a:t> </a:t>
            </a:r>
            <a:r>
              <a:rPr lang="en-US" sz="1600" b="1" dirty="0" err="1"/>
              <a:t>ὕ</a:t>
            </a:r>
            <a:r>
              <a:rPr lang="en-US" sz="1600" b="1" dirty="0"/>
              <a:t>π</a:t>
            </a:r>
            <a:r>
              <a:rPr lang="en-US" sz="1600" b="1" dirty="0" err="1"/>
              <a:t>νου</a:t>
            </a:r>
            <a:r>
              <a:rPr lang="en-US" sz="1600" b="1" dirty="0"/>
              <a:t> </a:t>
            </a:r>
            <a:r>
              <a:rPr lang="en-US" sz="1600" b="1" dirty="0" err="1"/>
              <a:t>μέρος</a:t>
            </a:r>
            <a:r>
              <a:rPr lang="en-US" sz="1600" b="1" dirty="0"/>
              <a:t> </a:t>
            </a:r>
            <a:r>
              <a:rPr lang="en-US" sz="1600" b="1" dirty="0" err="1"/>
              <a:t>ἀφήρ</a:t>
            </a:r>
            <a:r>
              <a:rPr lang="en-US" sz="1600" b="1" dirty="0"/>
              <a:t>πα</a:t>
            </a:r>
            <a:r>
              <a:rPr lang="en-US" sz="1600" b="1" dirty="0" err="1"/>
              <a:t>ζον</a:t>
            </a:r>
            <a:r>
              <a:rPr lang="en-US" sz="1600" b="1" dirty="0"/>
              <a:t>.	</a:t>
            </a:r>
          </a:p>
        </p:txBody>
      </p:sp>
    </p:spTree>
    <p:extLst>
      <p:ext uri="{BB962C8B-B14F-4D97-AF65-F5344CB8AC3E}">
        <p14:creationId xmlns:p14="http://schemas.microsoft.com/office/powerpoint/2010/main" val="2602085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Evagrius, </a:t>
            </a:r>
            <a:r>
              <a:rPr lang="en-US" dirty="0">
                <a:solidFill>
                  <a:srgbClr val="FF0000"/>
                </a:solidFill>
              </a:rPr>
              <a:t>P</a:t>
            </a:r>
            <a:r>
              <a:rPr lang="en-US" dirty="0" smtClean="0">
                <a:solidFill>
                  <a:srgbClr val="FF0000"/>
                </a:solidFill>
              </a:rPr>
              <a:t>eri Logismon</a:t>
            </a:r>
            <a:endParaRPr lang="en-US" dirty="0">
              <a:solidFill>
                <a:srgbClr val="FF0000"/>
              </a:solidFill>
            </a:endParaRPr>
          </a:p>
        </p:txBody>
      </p:sp>
      <p:sp>
        <p:nvSpPr>
          <p:cNvPr id="5" name="Content Placeholder 4"/>
          <p:cNvSpPr>
            <a:spLocks noGrp="1"/>
          </p:cNvSpPr>
          <p:nvPr>
            <p:ph idx="1"/>
          </p:nvPr>
        </p:nvSpPr>
        <p:spPr/>
        <p:txBody>
          <a:bodyPr>
            <a:normAutofit lnSpcReduction="10000"/>
          </a:bodyPr>
          <a:lstStyle/>
          <a:p>
            <a:r>
              <a:rPr lang="en-US" smtClean="0"/>
              <a:t>3. IT </a:t>
            </a:r>
            <a:r>
              <a:rPr lang="en-US" dirty="0"/>
              <a:t>is impossible to overcome these passions unless we can rise above attachment to food and possessions, to esteem, and even to our own body, through which the demons often attempt to attack us.	</a:t>
            </a:r>
            <a:r>
              <a:rPr lang="en-US" b="1" dirty="0"/>
              <a:t>[79.1204A]   </a:t>
            </a:r>
            <a:r>
              <a:rPr lang="en-US" b="1" dirty="0" err="1"/>
              <a:t>Ἀδύν</a:t>
            </a:r>
            <a:r>
              <a:rPr lang="en-US" b="1" dirty="0"/>
              <a:t>α</a:t>
            </a:r>
            <a:r>
              <a:rPr lang="en-US" b="1" dirty="0" err="1"/>
              <a:t>τον</a:t>
            </a:r>
            <a:r>
              <a:rPr lang="en-US" b="1" dirty="0"/>
              <a:t> </a:t>
            </a:r>
            <a:r>
              <a:rPr lang="en-US" b="1" dirty="0" err="1"/>
              <a:t>δέ</a:t>
            </a:r>
            <a:r>
              <a:rPr lang="en-US" b="1" dirty="0"/>
              <a:t> </a:t>
            </a:r>
            <a:r>
              <a:rPr lang="en-US" b="1" dirty="0" err="1"/>
              <a:t>τιν</a:t>
            </a:r>
            <a:r>
              <a:rPr lang="en-US" b="1" dirty="0"/>
              <a:t>α </a:t>
            </a:r>
            <a:r>
              <a:rPr lang="en-US" b="1" dirty="0" err="1"/>
              <a:t>τῶν</a:t>
            </a:r>
            <a:r>
              <a:rPr lang="en-US" b="1" dirty="0"/>
              <a:t> πα</a:t>
            </a:r>
            <a:r>
              <a:rPr lang="en-US" b="1" dirty="0" err="1"/>
              <a:t>θῶν</a:t>
            </a:r>
            <a:r>
              <a:rPr lang="en-US" b="1" dirty="0"/>
              <a:t> </a:t>
            </a:r>
            <a:r>
              <a:rPr lang="en-US" b="1" dirty="0" err="1"/>
              <a:t>τούτων</a:t>
            </a:r>
            <a:r>
              <a:rPr lang="en-US" b="1" dirty="0"/>
              <a:t> π</a:t>
            </a:r>
            <a:r>
              <a:rPr lang="en-US" b="1" dirty="0" err="1"/>
              <a:t>εριγενέσθ</a:t>
            </a:r>
            <a:r>
              <a:rPr lang="en-US" b="1" dirty="0"/>
              <a:t>α</a:t>
            </a:r>
            <a:r>
              <a:rPr lang="en-US" b="1" dirty="0" err="1"/>
              <a:t>ι</a:t>
            </a:r>
            <a:r>
              <a:rPr lang="en-US" b="1" dirty="0"/>
              <a:t>, </a:t>
            </a:r>
            <a:r>
              <a:rPr lang="en-US" b="1" dirty="0" err="1"/>
              <a:t>μὴ</a:t>
            </a:r>
            <a:r>
              <a:rPr lang="en-US" b="1" dirty="0"/>
              <a:t> πα</a:t>
            </a:r>
            <a:r>
              <a:rPr lang="en-US" b="1" dirty="0" err="1"/>
              <a:t>ντελῶς</a:t>
            </a:r>
            <a:r>
              <a:rPr lang="en-US" b="1" dirty="0"/>
              <a:t> β</a:t>
            </a:r>
            <a:r>
              <a:rPr lang="en-US" b="1" dirty="0" err="1"/>
              <a:t>ρωμάτων</a:t>
            </a:r>
            <a:r>
              <a:rPr lang="en-US" b="1" dirty="0"/>
              <a:t> </a:t>
            </a:r>
            <a:r>
              <a:rPr lang="en-US" b="1" dirty="0" err="1"/>
              <a:t>κ</a:t>
            </a:r>
            <a:r>
              <a:rPr lang="en-US" b="1" dirty="0"/>
              <a:t>α</a:t>
            </a:r>
            <a:r>
              <a:rPr lang="en-US" b="1" dirty="0" err="1"/>
              <a:t>ὶ</a:t>
            </a:r>
            <a:r>
              <a:rPr lang="en-US" b="1" dirty="0"/>
              <a:t> </a:t>
            </a:r>
            <a:r>
              <a:rPr lang="en-US" b="1" dirty="0" err="1"/>
              <a:t>χρημάτων</a:t>
            </a:r>
            <a:r>
              <a:rPr lang="en-US" b="1" dirty="0"/>
              <a:t>, </a:t>
            </a:r>
            <a:r>
              <a:rPr lang="en-US" b="1" dirty="0" err="1"/>
              <a:t>κ</a:t>
            </a:r>
            <a:r>
              <a:rPr lang="en-US" b="1" dirty="0"/>
              <a:t>α</a:t>
            </a:r>
            <a:r>
              <a:rPr lang="en-US" b="1" dirty="0" err="1"/>
              <a:t>ὶ</a:t>
            </a:r>
            <a:r>
              <a:rPr lang="en-US" b="1" dirty="0"/>
              <a:t> </a:t>
            </a:r>
            <a:r>
              <a:rPr lang="en-US" b="1" dirty="0" err="1"/>
              <a:t>δόξης</a:t>
            </a:r>
            <a:r>
              <a:rPr lang="en-US" b="1" dirty="0"/>
              <a:t> </a:t>
            </a:r>
            <a:r>
              <a:rPr lang="en-US" b="1" dirty="0" err="1"/>
              <a:t>ὑ</a:t>
            </a:r>
            <a:r>
              <a:rPr lang="en-US" b="1" dirty="0"/>
              <a:t>π</a:t>
            </a:r>
            <a:r>
              <a:rPr lang="en-US" b="1" dirty="0" err="1"/>
              <a:t>εριδόντ</a:t>
            </a:r>
            <a:r>
              <a:rPr lang="en-US" b="1" dirty="0"/>
              <a:t>α, </a:t>
            </a:r>
            <a:r>
              <a:rPr lang="en-US" b="1" dirty="0" err="1"/>
              <a:t>ἔτι</a:t>
            </a:r>
            <a:r>
              <a:rPr lang="en-US" b="1" dirty="0"/>
              <a:t> </a:t>
            </a:r>
            <a:r>
              <a:rPr lang="en-US" b="1" dirty="0" err="1"/>
              <a:t>δὲ</a:t>
            </a:r>
            <a:r>
              <a:rPr lang="en-US" b="1" dirty="0"/>
              <a:t> </a:t>
            </a:r>
            <a:r>
              <a:rPr lang="en-US" b="1" dirty="0" err="1"/>
              <a:t>κ</a:t>
            </a:r>
            <a:r>
              <a:rPr lang="en-US" b="1" dirty="0"/>
              <a:t>α</a:t>
            </a:r>
            <a:r>
              <a:rPr lang="en-US" b="1" dirty="0" err="1"/>
              <a:t>ὶ</a:t>
            </a:r>
            <a:r>
              <a:rPr lang="en-US" b="1" dirty="0"/>
              <a:t> </a:t>
            </a:r>
            <a:r>
              <a:rPr lang="en-US" b="1" dirty="0" err="1"/>
              <a:t>τοῦ</a:t>
            </a:r>
            <a:r>
              <a:rPr lang="en-US" b="1" dirty="0"/>
              <a:t> </a:t>
            </a:r>
            <a:r>
              <a:rPr lang="en-US" b="1" dirty="0" err="1"/>
              <a:t>ἰδίου</a:t>
            </a:r>
            <a:r>
              <a:rPr lang="en-US" b="1" dirty="0"/>
              <a:t> </a:t>
            </a:r>
            <a:r>
              <a:rPr lang="en-US" b="1" dirty="0" err="1"/>
              <a:t>σώμ</a:t>
            </a:r>
            <a:r>
              <a:rPr lang="en-US" b="1" dirty="0"/>
              <a:t>α</a:t>
            </a:r>
            <a:r>
              <a:rPr lang="en-US" b="1" dirty="0" err="1"/>
              <a:t>τος</a:t>
            </a:r>
            <a:r>
              <a:rPr lang="en-US" b="1" dirty="0"/>
              <a:t> </a:t>
            </a:r>
            <a:r>
              <a:rPr lang="en-US" b="1" dirty="0" err="1"/>
              <a:t>διὰ</a:t>
            </a:r>
            <a:r>
              <a:rPr lang="en-US" b="1" dirty="0"/>
              <a:t> </a:t>
            </a:r>
            <a:r>
              <a:rPr lang="en-US" b="1" dirty="0" err="1"/>
              <a:t>τοὺς</a:t>
            </a:r>
            <a:r>
              <a:rPr lang="en-US" b="1" dirty="0"/>
              <a:t> </a:t>
            </a:r>
            <a:r>
              <a:rPr lang="en-US" b="1" dirty="0" err="1"/>
              <a:t>ῥ</a:t>
            </a:r>
            <a:r>
              <a:rPr lang="en-US" b="1" dirty="0"/>
              <a:t>απ</a:t>
            </a:r>
            <a:r>
              <a:rPr lang="en-US" b="1" dirty="0" err="1"/>
              <a:t>ίζειν</a:t>
            </a:r>
            <a:r>
              <a:rPr lang="en-US" b="1" dirty="0"/>
              <a:t> α</a:t>
            </a:r>
            <a:r>
              <a:rPr lang="en-US" b="1" dirty="0" err="1"/>
              <a:t>ὐτὸ</a:t>
            </a:r>
            <a:r>
              <a:rPr lang="en-US" b="1" dirty="0"/>
              <a:t> π</a:t>
            </a:r>
            <a:r>
              <a:rPr lang="en-US" b="1" dirty="0" err="1"/>
              <a:t>ολλάκις</a:t>
            </a:r>
            <a:r>
              <a:rPr lang="en-US" b="1" dirty="0"/>
              <a:t> </a:t>
            </a:r>
            <a:r>
              <a:rPr lang="en-US" b="1" dirty="0" err="1"/>
              <a:t>ἐ</a:t>
            </a:r>
            <a:r>
              <a:rPr lang="en-US" b="1" dirty="0"/>
              <a:t>π</a:t>
            </a:r>
            <a:r>
              <a:rPr lang="en-US" b="1" dirty="0" err="1"/>
              <a:t>ιχειροῦντ</a:t>
            </a:r>
            <a:r>
              <a:rPr lang="en-US" b="1" dirty="0"/>
              <a:t>α</a:t>
            </a:r>
            <a:r>
              <a:rPr lang="en-US" b="1" dirty="0" err="1"/>
              <a:t>ς</a:t>
            </a:r>
            <a:r>
              <a:rPr lang="en-US" b="1" dirty="0"/>
              <a:t>·	</a:t>
            </a:r>
          </a:p>
        </p:txBody>
      </p:sp>
    </p:spTree>
    <p:extLst>
      <p:ext uri="{BB962C8B-B14F-4D97-AF65-F5344CB8AC3E}">
        <p14:creationId xmlns:p14="http://schemas.microsoft.com/office/powerpoint/2010/main" val="229406717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8" y="643986"/>
            <a:ext cx="8857831" cy="6214014"/>
          </a:xfrm>
        </p:spPr>
        <p:txBody>
          <a:bodyPr>
            <a:noAutofit/>
          </a:bodyPr>
          <a:lstStyle/>
          <a:p>
            <a:r>
              <a:rPr lang="en-US" sz="2800" b="1" dirty="0"/>
              <a:t>99.</a:t>
            </a:r>
            <a:r>
              <a:rPr lang="en-US" sz="2800" dirty="0"/>
              <a:t> ANOTHER monk said, ‘I cut down pleasure in order to cut out excuses for anger (</a:t>
            </a:r>
            <a:r>
              <a:rPr lang="en-US" sz="2800" i="1" dirty="0"/>
              <a:t>thumos</a:t>
            </a:r>
            <a:r>
              <a:rPr lang="en-US" sz="2800" dirty="0"/>
              <a:t>) I know that anger always fights on behalf of pleasures and disturbs my mind and chases away knowledge ‘ One of the old men said that charity does not know how to store up food or money And the same monk said, ‘I am not aware of ever having been taken in by the demons twice on the same point ‘	</a:t>
            </a:r>
            <a:r>
              <a:rPr lang="en-US" sz="2400" b="1" dirty="0" err="1"/>
              <a:t>Ϛθ</a:t>
            </a:r>
            <a:r>
              <a:rPr lang="en-US" sz="2400" b="1" dirty="0"/>
              <a:t>´. </a:t>
            </a:r>
            <a:r>
              <a:rPr lang="en-US" sz="2400" b="1" dirty="0" err="1"/>
              <a:t>Ἄλλος</a:t>
            </a:r>
            <a:r>
              <a:rPr lang="en-US" sz="2400" b="1" dirty="0"/>
              <a:t> </a:t>
            </a:r>
            <a:r>
              <a:rPr lang="en-US" sz="2400" b="1" dirty="0" err="1"/>
              <a:t>δὲ</a:t>
            </a:r>
            <a:r>
              <a:rPr lang="en-US" sz="2400" b="1" dirty="0"/>
              <a:t> π</a:t>
            </a:r>
            <a:r>
              <a:rPr lang="en-US" sz="2400" b="1" dirty="0" err="1"/>
              <a:t>άλιν</a:t>
            </a:r>
            <a:r>
              <a:rPr lang="en-US" sz="2400" b="1" dirty="0"/>
              <a:t> </a:t>
            </a:r>
            <a:r>
              <a:rPr lang="en-US" sz="2400" b="1" dirty="0" err="1"/>
              <a:t>τῶν</a:t>
            </a:r>
            <a:r>
              <a:rPr lang="en-US" sz="2400" b="1" dirty="0"/>
              <a:t> </a:t>
            </a:r>
            <a:r>
              <a:rPr lang="en-US" sz="2400" b="1" dirty="0" err="1"/>
              <a:t>μον</a:t>
            </a:r>
            <a:r>
              <a:rPr lang="en-US" sz="2400" b="1" dirty="0"/>
              <a:t>α</a:t>
            </a:r>
            <a:r>
              <a:rPr lang="en-US" sz="2400" b="1" dirty="0" err="1"/>
              <a:t>χῶν</a:t>
            </a:r>
            <a:r>
              <a:rPr lang="en-US" sz="2400" b="1" dirty="0"/>
              <a:t>· </a:t>
            </a:r>
            <a:r>
              <a:rPr lang="en-US" sz="2400" b="1" dirty="0" err="1"/>
              <a:t>διὰ</a:t>
            </a:r>
            <a:r>
              <a:rPr lang="en-US" sz="2400" b="1" dirty="0"/>
              <a:t> </a:t>
            </a:r>
            <a:r>
              <a:rPr lang="en-US" sz="2400" b="1" dirty="0" err="1"/>
              <a:t>τοῦτο</a:t>
            </a:r>
            <a:r>
              <a:rPr lang="en-US" sz="2400" b="1" dirty="0"/>
              <a:t> π</a:t>
            </a:r>
            <a:r>
              <a:rPr lang="en-US" sz="2400" b="1" dirty="0" err="1"/>
              <a:t>ερι</a:t>
            </a:r>
            <a:r>
              <a:rPr lang="en-US" sz="2400" b="1" dirty="0"/>
              <a:t>α</a:t>
            </a:r>
            <a:r>
              <a:rPr lang="en-US" sz="2400" b="1" dirty="0" err="1"/>
              <a:t>ιρῶ</a:t>
            </a:r>
            <a:r>
              <a:rPr lang="en-US" sz="2400" b="1" dirty="0"/>
              <a:t> </a:t>
            </a:r>
            <a:r>
              <a:rPr lang="en-US" sz="2400" b="1" dirty="0" err="1"/>
              <a:t>τὰς</a:t>
            </a:r>
            <a:r>
              <a:rPr lang="en-US" sz="2400" b="1" dirty="0"/>
              <a:t> </a:t>
            </a:r>
            <a:r>
              <a:rPr lang="en-US" sz="2400" b="1" dirty="0" err="1"/>
              <a:t>ἡδονάς</a:t>
            </a:r>
            <a:r>
              <a:rPr lang="en-US" sz="2400" b="1" dirty="0"/>
              <a:t>͵ </a:t>
            </a:r>
            <a:r>
              <a:rPr lang="en-US" sz="2400" b="1" dirty="0" err="1"/>
              <a:t>εἶ</a:t>
            </a:r>
            <a:r>
              <a:rPr lang="en-US" sz="2400" b="1" dirty="0"/>
              <a:t>π</a:t>
            </a:r>
            <a:r>
              <a:rPr lang="en-US" sz="2400" b="1" dirty="0" err="1"/>
              <a:t>εν</a:t>
            </a:r>
            <a:r>
              <a:rPr lang="en-US" sz="2400" b="1" dirty="0"/>
              <a:t>͵ </a:t>
            </a:r>
            <a:r>
              <a:rPr lang="en-US" sz="2400" b="1" dirty="0" err="1"/>
              <a:t>ἵν</a:t>
            </a:r>
            <a:r>
              <a:rPr lang="en-US" sz="2400" b="1" dirty="0"/>
              <a:t>α </a:t>
            </a:r>
            <a:r>
              <a:rPr lang="en-US" sz="2400" b="1" dirty="0" err="1"/>
              <a:t>τὰς</a:t>
            </a:r>
            <a:r>
              <a:rPr lang="en-US" sz="2400" b="1" dirty="0"/>
              <a:t> </a:t>
            </a:r>
            <a:r>
              <a:rPr lang="en-US" sz="2400" b="1" dirty="0" err="1"/>
              <a:t>τοῦ</a:t>
            </a:r>
            <a:r>
              <a:rPr lang="en-US" sz="2400" b="1" dirty="0"/>
              <a:t> </a:t>
            </a:r>
            <a:r>
              <a:rPr lang="en-US" sz="2400" b="1" dirty="0" err="1"/>
              <a:t>θυμοῦ</a:t>
            </a:r>
            <a:r>
              <a:rPr lang="en-US" sz="2400" b="1" dirty="0"/>
              <a:t> π</a:t>
            </a:r>
            <a:r>
              <a:rPr lang="en-US" sz="2400" b="1" dirty="0" err="1"/>
              <a:t>ερικόψω</a:t>
            </a:r>
            <a:r>
              <a:rPr lang="en-US" sz="2400" b="1" dirty="0"/>
              <a:t> π</a:t>
            </a:r>
            <a:r>
              <a:rPr lang="en-US" sz="2400" b="1" dirty="0" err="1"/>
              <a:t>ροφάσεις</a:t>
            </a:r>
            <a:r>
              <a:rPr lang="en-US" sz="2400" b="1" dirty="0"/>
              <a:t>· </a:t>
            </a:r>
            <a:r>
              <a:rPr lang="en-US" sz="2400" b="1" dirty="0" err="1"/>
              <a:t>οἶδ</a:t>
            </a:r>
            <a:r>
              <a:rPr lang="en-US" sz="2400" b="1" dirty="0"/>
              <a:t>α </a:t>
            </a:r>
            <a:r>
              <a:rPr lang="en-US" sz="2400" b="1" dirty="0" err="1"/>
              <a:t>γὰρ</a:t>
            </a:r>
            <a:r>
              <a:rPr lang="en-US" sz="2400" b="1" dirty="0"/>
              <a:t> α</a:t>
            </a:r>
            <a:r>
              <a:rPr lang="en-US" sz="2400" b="1" dirty="0" err="1"/>
              <a:t>ὐτὸν</a:t>
            </a:r>
            <a:r>
              <a:rPr lang="en-US" sz="2400" b="1" dirty="0"/>
              <a:t> </a:t>
            </a:r>
            <a:r>
              <a:rPr lang="en-US" sz="2400" b="1" dirty="0" err="1"/>
              <a:t>ἀεὶ</a:t>
            </a:r>
            <a:r>
              <a:rPr lang="en-US" sz="2400" b="1" dirty="0"/>
              <a:t> μα</a:t>
            </a:r>
            <a:r>
              <a:rPr lang="en-US" sz="2400" b="1" dirty="0" err="1"/>
              <a:t>χόμενον</a:t>
            </a:r>
            <a:r>
              <a:rPr lang="en-US" sz="2400" b="1" dirty="0"/>
              <a:t> </a:t>
            </a:r>
            <a:r>
              <a:rPr lang="en-US" sz="2400" b="1" dirty="0" err="1"/>
              <a:t>ὑ</a:t>
            </a:r>
            <a:r>
              <a:rPr lang="en-US" sz="2400" b="1" dirty="0"/>
              <a:t>π</a:t>
            </a:r>
            <a:r>
              <a:rPr lang="en-US" sz="2400" b="1" dirty="0" err="1"/>
              <a:t>ὲρ</a:t>
            </a:r>
            <a:r>
              <a:rPr lang="en-US" sz="2400" b="1" dirty="0"/>
              <a:t> </a:t>
            </a:r>
            <a:r>
              <a:rPr lang="en-US" sz="2400" b="1" dirty="0" err="1"/>
              <a:t>τῶν</a:t>
            </a:r>
            <a:r>
              <a:rPr lang="en-US" sz="2400" b="1" dirty="0"/>
              <a:t> </a:t>
            </a:r>
            <a:r>
              <a:rPr lang="en-US" sz="2400" b="1" dirty="0" err="1"/>
              <a:t>ἡδονῶν</a:t>
            </a:r>
            <a:r>
              <a:rPr lang="en-US" sz="2400" b="1" dirty="0"/>
              <a:t> </a:t>
            </a:r>
            <a:r>
              <a:rPr lang="en-US" sz="2400" b="1" dirty="0" err="1"/>
              <a:t>κ</a:t>
            </a:r>
            <a:r>
              <a:rPr lang="en-US" sz="2400" b="1" dirty="0"/>
              <a:t>α</a:t>
            </a:r>
            <a:r>
              <a:rPr lang="en-US" sz="2400" b="1" dirty="0" err="1"/>
              <a:t>ὶ</a:t>
            </a:r>
            <a:r>
              <a:rPr lang="en-US" sz="2400" b="1" dirty="0"/>
              <a:t> </a:t>
            </a:r>
            <a:r>
              <a:rPr lang="en-US" sz="2400" b="1" dirty="0" err="1"/>
              <a:t>ἐκτ</a:t>
            </a:r>
            <a:r>
              <a:rPr lang="en-US" sz="2400" b="1" dirty="0"/>
              <a:t>α</a:t>
            </a:r>
            <a:r>
              <a:rPr lang="en-US" sz="2400" b="1" dirty="0" err="1"/>
              <a:t>ράσσοντά</a:t>
            </a:r>
            <a:r>
              <a:rPr lang="en-US" sz="2400" b="1" dirty="0"/>
              <a:t> </a:t>
            </a:r>
            <a:r>
              <a:rPr lang="en-US" sz="2400" b="1" dirty="0" err="1"/>
              <a:t>μου</a:t>
            </a:r>
            <a:r>
              <a:rPr lang="en-US" sz="2400" b="1" dirty="0"/>
              <a:t> </a:t>
            </a:r>
            <a:r>
              <a:rPr lang="en-US" sz="2400" b="1" dirty="0" err="1"/>
              <a:t>τὸν</a:t>
            </a:r>
            <a:r>
              <a:rPr lang="en-US" sz="2400" b="1" dirty="0"/>
              <a:t> </a:t>
            </a:r>
            <a:r>
              <a:rPr lang="en-US" sz="2400" b="1" dirty="0" err="1"/>
              <a:t>νοῦν</a:t>
            </a:r>
            <a:r>
              <a:rPr lang="en-US" sz="2400" b="1" dirty="0"/>
              <a:t> </a:t>
            </a:r>
            <a:r>
              <a:rPr lang="en-US" sz="2400" b="1" dirty="0" err="1"/>
              <a:t>κ</a:t>
            </a:r>
            <a:r>
              <a:rPr lang="en-US" sz="2400" b="1" dirty="0"/>
              <a:t>α</a:t>
            </a:r>
            <a:r>
              <a:rPr lang="en-US" sz="2400" b="1" dirty="0" err="1"/>
              <a:t>ὶ</a:t>
            </a:r>
            <a:r>
              <a:rPr lang="en-US" sz="2400" b="1" dirty="0"/>
              <a:t> </a:t>
            </a:r>
            <a:r>
              <a:rPr lang="en-US" sz="2400" b="1" dirty="0" err="1"/>
              <a:t>τὴν</a:t>
            </a:r>
            <a:r>
              <a:rPr lang="en-US" sz="2400" b="1" dirty="0"/>
              <a:t> </a:t>
            </a:r>
            <a:r>
              <a:rPr lang="en-US" sz="2400" b="1" dirty="0" err="1"/>
              <a:t>γνῶσιν</a:t>
            </a:r>
            <a:r>
              <a:rPr lang="en-US" sz="2400" b="1" dirty="0"/>
              <a:t> </a:t>
            </a:r>
            <a:r>
              <a:rPr lang="en-US" sz="2400" b="1" dirty="0" err="1"/>
              <a:t>ἀ</a:t>
            </a:r>
            <a:r>
              <a:rPr lang="en-US" sz="2400" b="1" dirty="0"/>
              <a:t>π</a:t>
            </a:r>
            <a:r>
              <a:rPr lang="en-US" sz="2400" b="1" dirty="0" err="1"/>
              <a:t>οδιώκοντ</a:t>
            </a:r>
            <a:r>
              <a:rPr lang="en-US" sz="2400" b="1" dirty="0"/>
              <a:t>α. </a:t>
            </a:r>
            <a:r>
              <a:rPr lang="en-US" sz="2400" b="1" dirty="0" err="1"/>
              <a:t>Ἔλεγε</a:t>
            </a:r>
            <a:r>
              <a:rPr lang="en-US" sz="2400" b="1" dirty="0"/>
              <a:t> </a:t>
            </a:r>
            <a:r>
              <a:rPr lang="en-US" sz="2400" b="1" dirty="0" err="1"/>
              <a:t>δέ</a:t>
            </a:r>
            <a:r>
              <a:rPr lang="en-US" sz="2400" b="1" dirty="0"/>
              <a:t> </a:t>
            </a:r>
            <a:r>
              <a:rPr lang="en-US" sz="2400" b="1" dirty="0" err="1"/>
              <a:t>τις</a:t>
            </a:r>
            <a:r>
              <a:rPr lang="en-US" sz="2400" b="1" dirty="0"/>
              <a:t> </a:t>
            </a:r>
            <a:r>
              <a:rPr lang="en-US" sz="2400" b="1" dirty="0" err="1"/>
              <a:t>τῶν</a:t>
            </a:r>
            <a:r>
              <a:rPr lang="en-US" sz="2400" b="1" dirty="0"/>
              <a:t> </a:t>
            </a:r>
            <a:r>
              <a:rPr lang="en-US" sz="2400" b="1" dirty="0" err="1"/>
              <a:t>γερόντων</a:t>
            </a:r>
            <a:r>
              <a:rPr lang="en-US" sz="2400" b="1" dirty="0"/>
              <a:t> </a:t>
            </a:r>
            <a:r>
              <a:rPr lang="en-US" sz="2400" b="1" dirty="0" err="1"/>
              <a:t>ὅτι</a:t>
            </a:r>
            <a:r>
              <a:rPr lang="en-US" sz="2400" b="1" dirty="0"/>
              <a:t> </a:t>
            </a:r>
            <a:r>
              <a:rPr lang="en-US" sz="2400" b="1" dirty="0" err="1"/>
              <a:t>ἡ</a:t>
            </a:r>
            <a:r>
              <a:rPr lang="en-US" sz="2400" b="1" dirty="0"/>
              <a:t> </a:t>
            </a:r>
            <a:r>
              <a:rPr lang="en-US" sz="2400" b="1" dirty="0" err="1"/>
              <a:t>ἀγά</a:t>
            </a:r>
            <a:r>
              <a:rPr lang="en-US" sz="2400" b="1" dirty="0"/>
              <a:t>π</a:t>
            </a:r>
            <a:r>
              <a:rPr lang="en-US" sz="2400" b="1" dirty="0" err="1"/>
              <a:t>η</a:t>
            </a:r>
            <a:r>
              <a:rPr lang="en-US" sz="2400" b="1" dirty="0"/>
              <a:t> πα</a:t>
            </a:r>
            <a:r>
              <a:rPr lang="en-US" sz="2400" b="1" dirty="0" err="1"/>
              <a:t>ρ</a:t>
            </a:r>
            <a:r>
              <a:rPr lang="en-US" sz="2400" b="1" dirty="0"/>
              <a:t>α</a:t>
            </a:r>
            <a:r>
              <a:rPr lang="en-US" sz="2400" b="1" dirty="0" err="1"/>
              <a:t>θήκ</a:t>
            </a:r>
            <a:r>
              <a:rPr lang="en-US" sz="2400" b="1" dirty="0"/>
              <a:t>α</a:t>
            </a:r>
            <a:r>
              <a:rPr lang="en-US" sz="2400" b="1" dirty="0" err="1"/>
              <a:t>ς</a:t>
            </a:r>
            <a:r>
              <a:rPr lang="en-US" sz="2400" b="1" dirty="0"/>
              <a:t> β</a:t>
            </a:r>
            <a:r>
              <a:rPr lang="en-US" sz="2400" b="1" dirty="0" err="1"/>
              <a:t>ρωμάτων</a:t>
            </a:r>
            <a:r>
              <a:rPr lang="en-US" sz="2400" b="1" dirty="0"/>
              <a:t> </a:t>
            </a:r>
            <a:r>
              <a:rPr lang="en-US" sz="2400" b="1" dirty="0" err="1"/>
              <a:t>ἢ</a:t>
            </a:r>
            <a:r>
              <a:rPr lang="en-US" sz="2400" b="1" dirty="0"/>
              <a:t> </a:t>
            </a:r>
            <a:r>
              <a:rPr lang="en-US" sz="2400" b="1" dirty="0" err="1"/>
              <a:t>χρημάτων</a:t>
            </a:r>
            <a:r>
              <a:rPr lang="en-US" sz="2400" b="1" dirty="0"/>
              <a:t> </a:t>
            </a:r>
            <a:r>
              <a:rPr lang="en-US" sz="2400" b="1" dirty="0" err="1"/>
              <a:t>τηρεῖν</a:t>
            </a:r>
            <a:r>
              <a:rPr lang="en-US" sz="2400" b="1" dirty="0"/>
              <a:t> </a:t>
            </a:r>
            <a:r>
              <a:rPr lang="en-US" sz="2400" b="1" dirty="0" err="1"/>
              <a:t>οὐκ</a:t>
            </a:r>
            <a:r>
              <a:rPr lang="en-US" sz="2400" b="1" dirty="0"/>
              <a:t> </a:t>
            </a:r>
            <a:r>
              <a:rPr lang="en-US" sz="2400" b="1" dirty="0" err="1"/>
              <a:t>ἐ</a:t>
            </a:r>
            <a:r>
              <a:rPr lang="en-US" sz="2400" b="1" dirty="0"/>
              <a:t>π</a:t>
            </a:r>
            <a:r>
              <a:rPr lang="en-US" sz="2400" b="1" dirty="0" err="1"/>
              <a:t>ίστ</a:t>
            </a:r>
            <a:r>
              <a:rPr lang="en-US" sz="2400" b="1" dirty="0"/>
              <a:t>α</a:t>
            </a:r>
            <a:r>
              <a:rPr lang="en-US" sz="2400" b="1" dirty="0" err="1"/>
              <a:t>τ</a:t>
            </a:r>
            <a:r>
              <a:rPr lang="en-US" sz="2400" b="1" dirty="0"/>
              <a:t>α</a:t>
            </a:r>
            <a:r>
              <a:rPr lang="en-US" sz="2400" b="1" dirty="0" err="1"/>
              <a:t>ι</a:t>
            </a:r>
            <a:r>
              <a:rPr lang="en-US" sz="2400" b="1" dirty="0"/>
              <a:t>. </a:t>
            </a:r>
            <a:r>
              <a:rPr lang="en-US" sz="2400" b="1" dirty="0" err="1"/>
              <a:t>Ὁ</a:t>
            </a:r>
            <a:r>
              <a:rPr lang="en-US" sz="2400" b="1" dirty="0"/>
              <a:t> </a:t>
            </a:r>
            <a:r>
              <a:rPr lang="en-US" sz="2400" b="1" dirty="0" err="1"/>
              <a:t>δ</a:t>
            </a:r>
            <a:r>
              <a:rPr lang="en-US" sz="2400" b="1" dirty="0"/>
              <a:t>΄ α</a:t>
            </a:r>
            <a:r>
              <a:rPr lang="en-US" sz="2400" b="1" dirty="0" err="1"/>
              <a:t>ὐτός</a:t>
            </a:r>
            <a:r>
              <a:rPr lang="en-US" sz="2400" b="1" dirty="0"/>
              <a:t>· </a:t>
            </a:r>
            <a:r>
              <a:rPr lang="en-US" sz="2400" b="1" dirty="0" err="1"/>
              <a:t>οὐκ</a:t>
            </a:r>
            <a:r>
              <a:rPr lang="en-US" sz="2400" b="1" dirty="0"/>
              <a:t> </a:t>
            </a:r>
            <a:r>
              <a:rPr lang="en-US" sz="2400" b="1" dirty="0" err="1"/>
              <a:t>οἶδ</a:t>
            </a:r>
            <a:r>
              <a:rPr lang="en-US" sz="2400" b="1" dirty="0"/>
              <a:t>α͵ </a:t>
            </a:r>
            <a:r>
              <a:rPr lang="en-US" sz="2400" b="1" dirty="0" err="1"/>
              <a:t>φησίν</a:t>
            </a:r>
            <a:r>
              <a:rPr lang="en-US" sz="2400" b="1" dirty="0"/>
              <a:t>͵ </a:t>
            </a:r>
            <a:r>
              <a:rPr lang="en-US" sz="2400" b="1" dirty="0" err="1"/>
              <a:t>εἰς</a:t>
            </a:r>
            <a:r>
              <a:rPr lang="en-US" sz="2400" b="1" dirty="0"/>
              <a:t> </a:t>
            </a:r>
            <a:r>
              <a:rPr lang="en-US" sz="2400" b="1" dirty="0" err="1"/>
              <a:t>τὸ</a:t>
            </a:r>
            <a:r>
              <a:rPr lang="en-US" sz="2400" b="1" dirty="0"/>
              <a:t> α</a:t>
            </a:r>
            <a:r>
              <a:rPr lang="en-US" sz="2400" b="1" dirty="0" err="1"/>
              <a:t>ὐτὸ</a:t>
            </a:r>
            <a:r>
              <a:rPr lang="en-US" sz="2400" b="1" dirty="0"/>
              <a:t> </a:t>
            </a:r>
            <a:r>
              <a:rPr lang="en-US" sz="2400" b="1" dirty="0" err="1"/>
              <a:t>δὶς</a:t>
            </a:r>
            <a:r>
              <a:rPr lang="en-US" sz="2400" b="1" dirty="0"/>
              <a:t> </a:t>
            </a:r>
            <a:r>
              <a:rPr lang="en-US" sz="2400" b="1" dirty="0" err="1"/>
              <a:t>ὑ</a:t>
            </a:r>
            <a:r>
              <a:rPr lang="en-US" sz="2400" b="1" dirty="0"/>
              <a:t>π</a:t>
            </a:r>
            <a:r>
              <a:rPr lang="en-US" sz="2400" b="1" dirty="0" err="1"/>
              <a:t>ὸ</a:t>
            </a:r>
            <a:r>
              <a:rPr lang="en-US" sz="2400" b="1" dirty="0"/>
              <a:t> </a:t>
            </a:r>
            <a:r>
              <a:rPr lang="en-US" sz="2400" b="1" dirty="0" err="1"/>
              <a:t>δ</a:t>
            </a:r>
            <a:r>
              <a:rPr lang="en-US" sz="2400" b="1" dirty="0"/>
              <a:t>α</a:t>
            </a:r>
            <a:r>
              <a:rPr lang="en-US" sz="2400" b="1" dirty="0" err="1"/>
              <a:t>ιμόνων</a:t>
            </a:r>
            <a:r>
              <a:rPr lang="en-US" sz="2400" b="1" dirty="0"/>
              <a:t> </a:t>
            </a:r>
            <a:r>
              <a:rPr lang="en-US" sz="2400" b="1" dirty="0" err="1"/>
              <a:t>ἀ</a:t>
            </a:r>
            <a:r>
              <a:rPr lang="en-US" sz="2400" b="1" dirty="0"/>
              <a:t>πα</a:t>
            </a:r>
            <a:r>
              <a:rPr lang="en-US" sz="2400" b="1" dirty="0" err="1"/>
              <a:t>τηθείς</a:t>
            </a:r>
            <a:r>
              <a:rPr lang="en-US" sz="2400" b="1" dirty="0"/>
              <a:t>.	</a:t>
            </a:r>
          </a:p>
        </p:txBody>
      </p:sp>
    </p:spTree>
    <p:extLst>
      <p:ext uri="{BB962C8B-B14F-4D97-AF65-F5344CB8AC3E}">
        <p14:creationId xmlns:p14="http://schemas.microsoft.com/office/powerpoint/2010/main" val="126514880"/>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b="1" i="1" dirty="0" smtClean="0"/>
              <a:t>Gnostikos</a:t>
            </a:r>
            <a:endParaRPr lang="en-US" b="1" i="1" dirty="0"/>
          </a:p>
        </p:txBody>
      </p:sp>
      <p:sp>
        <p:nvSpPr>
          <p:cNvPr id="3" name="Content Placeholder 2"/>
          <p:cNvSpPr>
            <a:spLocks noGrp="1"/>
          </p:cNvSpPr>
          <p:nvPr>
            <p:ph idx="1"/>
          </p:nvPr>
        </p:nvSpPr>
        <p:spPr>
          <a:xfrm>
            <a:off x="286168" y="643986"/>
            <a:ext cx="8857831" cy="6214014"/>
          </a:xfrm>
        </p:spPr>
        <p:txBody>
          <a:bodyPr>
            <a:noAutofit/>
          </a:bodyPr>
          <a:lstStyle/>
          <a:p>
            <a:r>
              <a:rPr lang="en-US" sz="3600" b="1" dirty="0"/>
              <a:t>31. </a:t>
            </a:r>
            <a:r>
              <a:rPr lang="en-US" sz="3600" dirty="0"/>
              <a:t>EXHORT the elders to mastery of anger and the young to mastery of the stomach. For against the former strive the demons of the soul, and against the latter, for the most part, those of the body</a:t>
            </a:r>
            <a:r>
              <a:rPr lang="en-US" sz="3600" dirty="0" smtClean="0"/>
              <a:t>.</a:t>
            </a:r>
          </a:p>
          <a:p>
            <a:endParaRPr lang="en-US" sz="2800" b="1" dirty="0"/>
          </a:p>
          <a:p>
            <a:r>
              <a:rPr lang="el-GR" sz="2400" b="1" dirty="0"/>
              <a:t>λα´ Γέροντας μὲν θυμοῦ, τοὺς δὲ νέους γαστρὸς κρατεῖν παρακάλει· τοὺς μὲν γὰρ οἱ ψυχικοί, τοὺς δὲ ἐπὶ πλεῖστον οἱ σωματικοὶ διαμάχονται δαίμονες.</a:t>
            </a:r>
            <a:endParaRPr lang="en-US" sz="2400" b="1" dirty="0"/>
          </a:p>
        </p:txBody>
      </p:sp>
    </p:spTree>
    <p:extLst>
      <p:ext uri="{BB962C8B-B14F-4D97-AF65-F5344CB8AC3E}">
        <p14:creationId xmlns:p14="http://schemas.microsoft.com/office/powerpoint/2010/main" val="208180204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3109"/>
            <a:ext cx="8229600" cy="500877"/>
          </a:xfrm>
        </p:spPr>
        <p:txBody>
          <a:bodyPr>
            <a:normAutofit fontScale="90000"/>
          </a:bodyPr>
          <a:lstStyle/>
          <a:p>
            <a:r>
              <a:rPr lang="en-US" dirty="0" smtClean="0"/>
              <a:t>Evagrius, </a:t>
            </a:r>
            <a:r>
              <a:rPr lang="en-US" b="1" i="1" dirty="0" smtClean="0"/>
              <a:t>Gnostikos</a:t>
            </a:r>
            <a:endParaRPr lang="en-US" b="1" i="1" dirty="0"/>
          </a:p>
        </p:txBody>
      </p:sp>
      <p:sp>
        <p:nvSpPr>
          <p:cNvPr id="3" name="Content Placeholder 2"/>
          <p:cNvSpPr>
            <a:spLocks noGrp="1"/>
          </p:cNvSpPr>
          <p:nvPr>
            <p:ph idx="1"/>
          </p:nvPr>
        </p:nvSpPr>
        <p:spPr>
          <a:xfrm>
            <a:off x="286168" y="643986"/>
            <a:ext cx="8857831" cy="6214014"/>
          </a:xfrm>
        </p:spPr>
        <p:txBody>
          <a:bodyPr>
            <a:noAutofit/>
          </a:bodyPr>
          <a:lstStyle/>
          <a:p>
            <a:r>
              <a:rPr lang="en-US" sz="3600" b="1" dirty="0"/>
              <a:t>37.</a:t>
            </a:r>
            <a:r>
              <a:rPr lang="en-US" sz="3600" dirty="0"/>
              <a:t> ST. Paul afflicted his body, reducing it to servitude </a:t>
            </a:r>
            <a:r>
              <a:rPr lang="en-US" sz="3600" b="1" dirty="0"/>
              <a:t>(cf. </a:t>
            </a:r>
            <a:r>
              <a:rPr lang="en-US" sz="3600" b="1" dirty="0" err="1"/>
              <a:t>ICor</a:t>
            </a:r>
            <a:r>
              <a:rPr lang="en-US" sz="3600" b="1" dirty="0"/>
              <a:t>. 9:27)</a:t>
            </a:r>
            <a:r>
              <a:rPr lang="en-US" sz="3600" dirty="0"/>
              <a:t>: you, therefore, must not neglect your diet throughout your life; and do not { humiliate } </a:t>
            </a:r>
            <a:r>
              <a:rPr lang="en-US" sz="3600" i="1" dirty="0"/>
              <a:t>apatheia </a:t>
            </a:r>
            <a:r>
              <a:rPr lang="en-US" sz="3600" dirty="0"/>
              <a:t>with a thickened body.	</a:t>
            </a:r>
            <a:endParaRPr lang="en-US" sz="3600" dirty="0" smtClean="0"/>
          </a:p>
          <a:p>
            <a:endParaRPr lang="en-US" sz="3600" b="1" dirty="0"/>
          </a:p>
          <a:p>
            <a:r>
              <a:rPr lang="en-US" sz="2400" b="1" dirty="0" err="1" smtClean="0"/>
              <a:t>Λζ</a:t>
            </a:r>
            <a:r>
              <a:rPr lang="en-US" sz="2400" b="1" dirty="0" smtClean="0"/>
              <a:t> </a:t>
            </a:r>
            <a:r>
              <a:rPr lang="en-US" sz="2400" b="1" dirty="0" err="1"/>
              <a:t>Ὁ</a:t>
            </a:r>
            <a:r>
              <a:rPr lang="en-US" sz="2400" b="1" dirty="0"/>
              <a:t> </a:t>
            </a:r>
            <a:r>
              <a:rPr lang="en-US" sz="2400" b="1" dirty="0" err="1"/>
              <a:t>ἅγιος</a:t>
            </a:r>
            <a:r>
              <a:rPr lang="en-US" sz="2400" b="1" dirty="0"/>
              <a:t> </a:t>
            </a:r>
            <a:r>
              <a:rPr lang="en-US" sz="2400" b="1" dirty="0" err="1"/>
              <a:t>Π</a:t>
            </a:r>
            <a:r>
              <a:rPr lang="en-US" sz="2400" b="1" dirty="0"/>
              <a:t>α</a:t>
            </a:r>
            <a:r>
              <a:rPr lang="en-US" sz="2400" b="1" dirty="0" err="1"/>
              <a:t>ῦλος</a:t>
            </a:r>
            <a:r>
              <a:rPr lang="en-US" sz="2400" b="1" dirty="0"/>
              <a:t> </a:t>
            </a:r>
            <a:r>
              <a:rPr lang="en-US" sz="2400" b="1" dirty="0" err="1"/>
              <a:t>ὑ</a:t>
            </a:r>
            <a:r>
              <a:rPr lang="en-US" sz="2400" b="1" dirty="0"/>
              <a:t>π</a:t>
            </a:r>
            <a:r>
              <a:rPr lang="en-US" sz="2400" b="1" dirty="0" err="1"/>
              <a:t>ο</a:t>
            </a:r>
            <a:r>
              <a:rPr lang="en-US" sz="2400" b="1" dirty="0"/>
              <a:t>π</a:t>
            </a:r>
            <a:r>
              <a:rPr lang="en-US" sz="2400" b="1" dirty="0" err="1"/>
              <a:t>ιάζων</a:t>
            </a:r>
            <a:r>
              <a:rPr lang="en-US" sz="2400" b="1" dirty="0"/>
              <a:t> </a:t>
            </a:r>
            <a:r>
              <a:rPr lang="en-US" sz="2400" b="1" dirty="0" err="1"/>
              <a:t>ἐδουλ</a:t>
            </a:r>
            <a:r>
              <a:rPr lang="en-US" sz="2400" b="1" dirty="0"/>
              <a:t>α</a:t>
            </a:r>
            <a:r>
              <a:rPr lang="en-US" sz="2400" b="1" dirty="0" err="1"/>
              <a:t>γώγει</a:t>
            </a:r>
            <a:r>
              <a:rPr lang="en-US" sz="2400" b="1" dirty="0"/>
              <a:t> </a:t>
            </a:r>
            <a:r>
              <a:rPr lang="en-US" sz="2400" b="1" dirty="0" err="1"/>
              <a:t>τὸ</a:t>
            </a:r>
            <a:r>
              <a:rPr lang="en-US" sz="2400" b="1" dirty="0"/>
              <a:t> </a:t>
            </a:r>
            <a:r>
              <a:rPr lang="en-US" sz="2400" b="1" dirty="0" err="1"/>
              <a:t>σῶμ</a:t>
            </a:r>
            <a:r>
              <a:rPr lang="en-US" sz="2400" b="1" dirty="0"/>
              <a:t>α· </a:t>
            </a:r>
            <a:r>
              <a:rPr lang="en-US" sz="2400" b="1" dirty="0" err="1"/>
              <a:t>μὴ</a:t>
            </a:r>
            <a:r>
              <a:rPr lang="en-US" sz="2400" b="1" dirty="0"/>
              <a:t> </a:t>
            </a:r>
            <a:r>
              <a:rPr lang="en-US" sz="2400" b="1" dirty="0" err="1"/>
              <a:t>ἀμελήσῃς</a:t>
            </a:r>
            <a:r>
              <a:rPr lang="en-US" sz="2400" b="1" dirty="0"/>
              <a:t> </a:t>
            </a:r>
            <a:r>
              <a:rPr lang="en-US" sz="2400" b="1" dirty="0" err="1"/>
              <a:t>οὖν</a:t>
            </a:r>
            <a:r>
              <a:rPr lang="en-US" sz="2400" b="1" dirty="0"/>
              <a:t> </a:t>
            </a:r>
            <a:r>
              <a:rPr lang="en-US" sz="2400" b="1" dirty="0" err="1"/>
              <a:t>τῆς</a:t>
            </a:r>
            <a:r>
              <a:rPr lang="en-US" sz="2400" b="1" dirty="0"/>
              <a:t> </a:t>
            </a:r>
            <a:r>
              <a:rPr lang="en-US" sz="2400" b="1" dirty="0" err="1"/>
              <a:t>δι</a:t>
            </a:r>
            <a:r>
              <a:rPr lang="en-US" sz="2400" b="1" dirty="0"/>
              <a:t>α</a:t>
            </a:r>
            <a:r>
              <a:rPr lang="en-US" sz="2400" b="1" dirty="0" err="1"/>
              <a:t>ίτης</a:t>
            </a:r>
            <a:r>
              <a:rPr lang="en-US" sz="2400" b="1" dirty="0"/>
              <a:t>, </a:t>
            </a:r>
            <a:r>
              <a:rPr lang="en-US" sz="2400" b="1" dirty="0" err="1"/>
              <a:t>ἐν</a:t>
            </a:r>
            <a:r>
              <a:rPr lang="en-US" sz="2400" b="1" dirty="0"/>
              <a:t> </a:t>
            </a:r>
            <a:r>
              <a:rPr lang="en-US" sz="2400" b="1" dirty="0" err="1"/>
              <a:t>τῇ</a:t>
            </a:r>
            <a:r>
              <a:rPr lang="en-US" sz="2400" b="1" dirty="0"/>
              <a:t> </a:t>
            </a:r>
            <a:r>
              <a:rPr lang="en-US" sz="2400" b="1" dirty="0" err="1"/>
              <a:t>ζωῃ</a:t>
            </a:r>
            <a:r>
              <a:rPr lang="en-US" sz="2400" b="1" dirty="0"/>
              <a:t> </a:t>
            </a:r>
            <a:r>
              <a:rPr lang="en-US" sz="2400" b="1" dirty="0" err="1"/>
              <a:t>σου</a:t>
            </a:r>
            <a:r>
              <a:rPr lang="en-US" sz="2400" b="1" dirty="0"/>
              <a:t> </a:t>
            </a:r>
            <a:r>
              <a:rPr lang="en-US" sz="2400" b="1" dirty="0" err="1"/>
              <a:t>κ</a:t>
            </a:r>
            <a:r>
              <a:rPr lang="en-US" sz="2400" b="1" dirty="0"/>
              <a:t>α</a:t>
            </a:r>
            <a:r>
              <a:rPr lang="en-US" sz="2400" b="1" dirty="0" err="1"/>
              <a:t>ὶ</a:t>
            </a:r>
            <a:r>
              <a:rPr lang="en-US" sz="2400" b="1" dirty="0"/>
              <a:t> </a:t>
            </a:r>
            <a:r>
              <a:rPr lang="en-US" sz="2400" b="1" dirty="0" err="1"/>
              <a:t>μὴ</a:t>
            </a:r>
            <a:r>
              <a:rPr lang="en-US" sz="2400" b="1" dirty="0"/>
              <a:t> </a:t>
            </a:r>
            <a:r>
              <a:rPr lang="en-US" sz="2400" b="1" dirty="0" err="1"/>
              <a:t>κ</a:t>
            </a:r>
            <a:r>
              <a:rPr lang="en-US" sz="2400" b="1" dirty="0"/>
              <a:t>α</a:t>
            </a:r>
            <a:r>
              <a:rPr lang="en-US" sz="2400" b="1" dirty="0" err="1"/>
              <a:t>θυ</a:t>
            </a:r>
            <a:r>
              <a:rPr lang="en-US" sz="2400" b="1" dirty="0"/>
              <a:t>β</a:t>
            </a:r>
            <a:r>
              <a:rPr lang="en-US" sz="2400" b="1" dirty="0" err="1"/>
              <a:t>ρίσῃς</a:t>
            </a:r>
            <a:r>
              <a:rPr lang="en-US" sz="2400" b="1" dirty="0"/>
              <a:t> </a:t>
            </a:r>
            <a:r>
              <a:rPr lang="en-US" sz="2400" b="1" dirty="0" err="1"/>
              <a:t>τὴν</a:t>
            </a:r>
            <a:r>
              <a:rPr lang="en-US" sz="2400" b="1" dirty="0"/>
              <a:t> </a:t>
            </a:r>
            <a:r>
              <a:rPr lang="en-US" sz="2400" b="1" dirty="0" err="1"/>
              <a:t>ἀ</a:t>
            </a:r>
            <a:r>
              <a:rPr lang="en-US" sz="2400" b="1" dirty="0"/>
              <a:t>π</a:t>
            </a:r>
            <a:r>
              <a:rPr lang="en-US" sz="2400" b="1" dirty="0" err="1"/>
              <a:t>άθει</a:t>
            </a:r>
            <a:r>
              <a:rPr lang="en-US" sz="2400" b="1" dirty="0"/>
              <a:t>α</a:t>
            </a:r>
            <a:r>
              <a:rPr lang="en-US" sz="2400" b="1" dirty="0" err="1"/>
              <a:t>ν</a:t>
            </a:r>
            <a:r>
              <a:rPr lang="en-US" sz="2400" b="1" dirty="0"/>
              <a:t> </a:t>
            </a:r>
            <a:r>
              <a:rPr lang="en-US" sz="2400" b="1" dirty="0" err="1"/>
              <a:t>σώμ</a:t>
            </a:r>
            <a:r>
              <a:rPr lang="en-US" sz="2400" b="1" dirty="0"/>
              <a:t>α</a:t>
            </a:r>
            <a:r>
              <a:rPr lang="en-US" sz="2400" b="1" dirty="0" err="1"/>
              <a:t>τι</a:t>
            </a:r>
            <a:r>
              <a:rPr lang="en-US" sz="2400" b="1" dirty="0"/>
              <a:t> πα</a:t>
            </a:r>
            <a:r>
              <a:rPr lang="en-US" sz="2400" b="1" dirty="0" err="1"/>
              <a:t>χεῖ</a:t>
            </a:r>
            <a:r>
              <a:rPr lang="en-US" sz="2400" b="1" dirty="0"/>
              <a:t> { </a:t>
            </a:r>
            <a:r>
              <a:rPr lang="en-US" sz="2400" b="1" dirty="0" err="1"/>
              <a:t>τ</a:t>
            </a:r>
            <a:r>
              <a:rPr lang="en-US" sz="2400" b="1" dirty="0"/>
              <a:t>απ</a:t>
            </a:r>
            <a:r>
              <a:rPr lang="en-US" sz="2400" b="1" dirty="0" err="1"/>
              <a:t>εινώσ</a:t>
            </a:r>
            <a:r>
              <a:rPr lang="en-US" sz="2400" b="1" dirty="0"/>
              <a:t>α</a:t>
            </a:r>
            <a:r>
              <a:rPr lang="en-US" sz="2400" b="1" dirty="0" err="1"/>
              <a:t>ς</a:t>
            </a:r>
            <a:r>
              <a:rPr lang="en-US" sz="2400" b="1" dirty="0"/>
              <a:t> } α</a:t>
            </a:r>
            <a:r>
              <a:rPr lang="en-US" sz="2400" b="1" dirty="0" err="1"/>
              <a:t>ὐτήν</a:t>
            </a:r>
            <a:r>
              <a:rPr lang="en-US" sz="2400" b="1" dirty="0"/>
              <a:t>.</a:t>
            </a:r>
            <a:r>
              <a:rPr lang="en-US" sz="3600" b="1" dirty="0"/>
              <a:t>	</a:t>
            </a:r>
          </a:p>
        </p:txBody>
      </p:sp>
    </p:spTree>
    <p:extLst>
      <p:ext uri="{BB962C8B-B14F-4D97-AF65-F5344CB8AC3E}">
        <p14:creationId xmlns:p14="http://schemas.microsoft.com/office/powerpoint/2010/main" val="2086006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34448"/>
          </a:xfrm>
        </p:spPr>
        <p:txBody>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457200" y="1417638"/>
            <a:ext cx="8229600" cy="5290546"/>
          </a:xfrm>
        </p:spPr>
        <p:txBody>
          <a:bodyPr>
            <a:noAutofit/>
          </a:bodyPr>
          <a:lstStyle/>
          <a:p>
            <a:r>
              <a:rPr lang="el-GR" sz="2000" b="1" dirty="0"/>
              <a:t>15</a:t>
            </a:r>
            <a:r>
              <a:rPr lang="el-GR" sz="2000" dirty="0"/>
              <a:t>. THE wandering </a:t>
            </a:r>
            <a:r>
              <a:rPr lang="el-GR" sz="2000" b="1" i="1" dirty="0"/>
              <a:t>nous</a:t>
            </a:r>
            <a:r>
              <a:rPr lang="el-GR" sz="2000" dirty="0"/>
              <a:t> is stabilized by </a:t>
            </a:r>
            <a:r>
              <a:rPr lang="el-GR" sz="2000" b="1" dirty="0"/>
              <a:t>[1]</a:t>
            </a:r>
            <a:r>
              <a:rPr lang="el-GR" sz="2000" dirty="0"/>
              <a:t> reading, </a:t>
            </a:r>
            <a:r>
              <a:rPr lang="el-GR" sz="2000" b="1" dirty="0"/>
              <a:t>[2]</a:t>
            </a:r>
            <a:r>
              <a:rPr lang="el-GR" sz="2000" dirty="0"/>
              <a:t> vigils and </a:t>
            </a:r>
            <a:r>
              <a:rPr lang="el-GR" sz="2000" b="1" dirty="0"/>
              <a:t>[3]</a:t>
            </a:r>
            <a:r>
              <a:rPr lang="el-GR" sz="2000" dirty="0"/>
              <a:t> prayer.	</a:t>
            </a:r>
            <a:r>
              <a:rPr lang="el-GR" sz="2000" b="1" dirty="0"/>
              <a:t> </a:t>
            </a:r>
            <a:endParaRPr lang="en-US" sz="2000" b="1" dirty="0" smtClean="0"/>
          </a:p>
          <a:p>
            <a:r>
              <a:rPr lang="el-GR" sz="2000" b="1" dirty="0" smtClean="0"/>
              <a:t> </a:t>
            </a:r>
            <a:r>
              <a:rPr lang="el-GR" sz="2000" b="1" dirty="0"/>
              <a:t>ιε´.  Νοῦν μεν πλανώμενον ἵστησιν     ἀναγνωσις καὶ     ἀγρυπνία  και    προσευχή·</a:t>
            </a:r>
            <a:r>
              <a:rPr lang="el-GR" sz="2000" dirty="0"/>
              <a:t>	</a:t>
            </a:r>
          </a:p>
          <a:p>
            <a:r>
              <a:rPr lang="el-GR" sz="2000" dirty="0"/>
              <a:t>  Burning </a:t>
            </a:r>
            <a:r>
              <a:rPr lang="el-GR" sz="2000" b="1" i="1" dirty="0"/>
              <a:t>epithumia</a:t>
            </a:r>
            <a:r>
              <a:rPr lang="el-GR" sz="2000" dirty="0"/>
              <a:t> (</a:t>
            </a:r>
            <a:r>
              <a:rPr lang="el-GR" sz="2000" i="1" dirty="0"/>
              <a:t>desire</a:t>
            </a:r>
            <a:r>
              <a:rPr lang="el-GR" sz="2000" dirty="0"/>
              <a:t>) is quenched by </a:t>
            </a:r>
            <a:r>
              <a:rPr lang="el-GR" sz="2000" b="1" dirty="0"/>
              <a:t>[1]</a:t>
            </a:r>
            <a:r>
              <a:rPr lang="el-GR" sz="2000" dirty="0"/>
              <a:t> hunger, </a:t>
            </a:r>
            <a:r>
              <a:rPr lang="el-GR" sz="2000" b="1" dirty="0"/>
              <a:t>[2]</a:t>
            </a:r>
            <a:r>
              <a:rPr lang="el-GR" sz="2000" dirty="0"/>
              <a:t> toil, and</a:t>
            </a:r>
            <a:r>
              <a:rPr lang="el-GR" sz="2000" b="1" dirty="0"/>
              <a:t> [3]</a:t>
            </a:r>
            <a:r>
              <a:rPr lang="el-GR" sz="2000" dirty="0"/>
              <a:t> solitude. 	</a:t>
            </a:r>
            <a:endParaRPr lang="en-US" sz="2000" dirty="0" smtClean="0"/>
          </a:p>
          <a:p>
            <a:r>
              <a:rPr lang="el-GR" sz="2000" b="1" dirty="0"/>
              <a:t> ἐπιθυμίαν δὲ ἐκφλογουμένην μαραίνει    πεῖνα  καὶ     κόπος καὶ     ἀναχώρησις·</a:t>
            </a:r>
            <a:r>
              <a:rPr lang="el-GR" sz="2000" dirty="0"/>
              <a:t>	</a:t>
            </a:r>
          </a:p>
        </p:txBody>
      </p:sp>
    </p:spTree>
    <p:extLst>
      <p:ext uri="{BB962C8B-B14F-4D97-AF65-F5344CB8AC3E}">
        <p14:creationId xmlns:p14="http://schemas.microsoft.com/office/powerpoint/2010/main" val="594659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1245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787094"/>
            <a:ext cx="8656618" cy="5921090"/>
          </a:xfrm>
        </p:spPr>
        <p:txBody>
          <a:bodyPr>
            <a:noAutofit/>
          </a:bodyPr>
          <a:lstStyle/>
          <a:p>
            <a:r>
              <a:rPr lang="el-GR" sz="2400" b="1" dirty="0"/>
              <a:t>15</a:t>
            </a:r>
            <a:r>
              <a:rPr lang="el-GR" sz="2400" dirty="0"/>
              <a:t>. </a:t>
            </a:r>
            <a:r>
              <a:rPr lang="en-US" sz="2400" dirty="0" smtClean="0"/>
              <a:t>Cont’d</a:t>
            </a:r>
          </a:p>
          <a:p>
            <a:r>
              <a:rPr lang="en-US" sz="2400" dirty="0"/>
              <a:t>Churning </a:t>
            </a:r>
            <a:r>
              <a:rPr lang="en-US" sz="2400" b="1" i="1" dirty="0"/>
              <a:t>thumos</a:t>
            </a:r>
            <a:r>
              <a:rPr lang="en-US" sz="2400" dirty="0"/>
              <a:t> (</a:t>
            </a:r>
            <a:r>
              <a:rPr lang="en-US" sz="2400" i="1" dirty="0"/>
              <a:t>indignation</a:t>
            </a:r>
            <a:r>
              <a:rPr lang="en-US" sz="2400" dirty="0"/>
              <a:t>) is calmed by </a:t>
            </a:r>
            <a:r>
              <a:rPr lang="en-US" sz="2400" b="1" dirty="0"/>
              <a:t>[1]</a:t>
            </a:r>
            <a:r>
              <a:rPr lang="en-US" sz="2400" dirty="0"/>
              <a:t> the singing of Psalms, by</a:t>
            </a:r>
            <a:r>
              <a:rPr lang="en-US" sz="2400" b="1" dirty="0"/>
              <a:t> [2]</a:t>
            </a:r>
            <a:r>
              <a:rPr lang="en-US" sz="2400" dirty="0"/>
              <a:t> patient endurance and </a:t>
            </a:r>
            <a:r>
              <a:rPr lang="en-US" sz="2400" b="1" dirty="0"/>
              <a:t>[3]</a:t>
            </a:r>
            <a:r>
              <a:rPr lang="en-US" sz="2400" dirty="0"/>
              <a:t> mercy. 	</a:t>
            </a:r>
            <a:r>
              <a:rPr lang="en-US" sz="2400" b="1" dirty="0" err="1"/>
              <a:t>θυμὸν</a:t>
            </a:r>
            <a:r>
              <a:rPr lang="en-US" sz="2400" b="1" dirty="0"/>
              <a:t> </a:t>
            </a:r>
            <a:r>
              <a:rPr lang="en-US" sz="2400" b="1" dirty="0" err="1"/>
              <a:t>δὲ</a:t>
            </a:r>
            <a:r>
              <a:rPr lang="en-US" sz="2400" b="1" dirty="0"/>
              <a:t> </a:t>
            </a:r>
            <a:r>
              <a:rPr lang="en-US" sz="2400" b="1" dirty="0" err="1"/>
              <a:t>κ</a:t>
            </a:r>
            <a:r>
              <a:rPr lang="en-US" sz="2400" b="1" dirty="0"/>
              <a:t>α</a:t>
            </a:r>
            <a:r>
              <a:rPr lang="en-US" sz="2400" b="1" dirty="0" err="1"/>
              <a:t>τ</a:t>
            </a:r>
            <a:r>
              <a:rPr lang="en-US" sz="2400" b="1" dirty="0"/>
              <a:t>απα</a:t>
            </a:r>
            <a:r>
              <a:rPr lang="en-US" sz="2400" b="1" dirty="0" err="1"/>
              <a:t>ύει</a:t>
            </a:r>
            <a:r>
              <a:rPr lang="en-US" sz="2400" b="1" dirty="0"/>
              <a:t> </a:t>
            </a:r>
            <a:r>
              <a:rPr lang="en-US" sz="2400" b="1" dirty="0" err="1"/>
              <a:t>κυκώμενον</a:t>
            </a:r>
            <a:r>
              <a:rPr lang="en-US" sz="2400" b="1" dirty="0"/>
              <a:t>     </a:t>
            </a:r>
            <a:r>
              <a:rPr lang="en-US" sz="2400" b="1" dirty="0" err="1"/>
              <a:t>ψ</a:t>
            </a:r>
            <a:r>
              <a:rPr lang="en-US" sz="2400" b="1" dirty="0"/>
              <a:t>α</a:t>
            </a:r>
            <a:r>
              <a:rPr lang="en-US" sz="2400" b="1" dirty="0" err="1"/>
              <a:t>λμῳδί</a:t>
            </a:r>
            <a:r>
              <a:rPr lang="en-US" sz="2400" b="1" dirty="0"/>
              <a:t>α </a:t>
            </a:r>
            <a:r>
              <a:rPr lang="en-US" sz="2400" b="1" dirty="0" err="1"/>
              <a:t>κ</a:t>
            </a:r>
            <a:r>
              <a:rPr lang="en-US" sz="2400" b="1" dirty="0"/>
              <a:t>α</a:t>
            </a:r>
            <a:r>
              <a:rPr lang="en-US" sz="2400" b="1" dirty="0" err="1"/>
              <a:t>ὶ</a:t>
            </a:r>
            <a:r>
              <a:rPr lang="en-US" sz="2400" b="1" dirty="0"/>
              <a:t>     μα</a:t>
            </a:r>
            <a:r>
              <a:rPr lang="en-US" sz="2400" b="1" dirty="0" err="1"/>
              <a:t>κροθυμί</a:t>
            </a:r>
            <a:r>
              <a:rPr lang="en-US" sz="2400" b="1" dirty="0"/>
              <a:t>α </a:t>
            </a:r>
            <a:r>
              <a:rPr lang="en-US" sz="2400" b="1" dirty="0" err="1"/>
              <a:t>κ</a:t>
            </a:r>
            <a:r>
              <a:rPr lang="en-US" sz="2400" b="1" dirty="0"/>
              <a:t>α</a:t>
            </a:r>
            <a:r>
              <a:rPr lang="en-US" sz="2400" b="1" dirty="0" err="1"/>
              <a:t>ὶ</a:t>
            </a:r>
            <a:r>
              <a:rPr lang="en-US" sz="2400" b="1" dirty="0"/>
              <a:t>     </a:t>
            </a:r>
            <a:r>
              <a:rPr lang="en-US" sz="2400" b="1" dirty="0" err="1"/>
              <a:t>ἔλεος</a:t>
            </a:r>
            <a:r>
              <a:rPr lang="en-US" sz="2400" b="1" dirty="0"/>
              <a:t>·</a:t>
            </a:r>
            <a:r>
              <a:rPr lang="en-US" sz="2400" dirty="0"/>
              <a:t>	</a:t>
            </a:r>
          </a:p>
          <a:p>
            <a:r>
              <a:rPr lang="en-US" sz="2400" dirty="0"/>
              <a:t> But all these practices are to be engaged in at proper times and in proper measure.  What is done untimely or without measure is temporary.  And what is temporary is more harmful and not beneficial</a:t>
            </a:r>
            <a:r>
              <a:rPr lang="en-US" sz="2400" dirty="0" smtClean="0"/>
              <a:t>.</a:t>
            </a:r>
            <a:endParaRPr lang="en-US" sz="2000" dirty="0" smtClean="0"/>
          </a:p>
          <a:p>
            <a:r>
              <a:rPr lang="el-GR" sz="2000" b="1" dirty="0"/>
              <a:t>καὶ ταῦτα τοῖς  προσήκουσι χρόνοις τε καὶ μέτροις γινόμενα· τὰ γὰρ ἄμετρα καὶ  ἄκαιρα ὀλιγοχρόνια· τὰ δὲ ὀλιγοχρόνια βλαπερὰ μᾶλλον καὶ  οὐκ ὠφέλιμα.</a:t>
            </a:r>
            <a:r>
              <a:rPr lang="en-US" sz="2000" dirty="0"/>
              <a:t>	</a:t>
            </a:r>
          </a:p>
          <a:p>
            <a:endParaRPr lang="el-GR" sz="2000" dirty="0"/>
          </a:p>
        </p:txBody>
      </p:sp>
    </p:spTree>
    <p:extLst>
      <p:ext uri="{BB962C8B-B14F-4D97-AF65-F5344CB8AC3E}">
        <p14:creationId xmlns:p14="http://schemas.microsoft.com/office/powerpoint/2010/main" val="279993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512457"/>
          </a:xfrm>
        </p:spPr>
        <p:txBody>
          <a:bodyPr>
            <a:normAutofit fontScale="90000"/>
          </a:bodyPr>
          <a:lstStyle/>
          <a:p>
            <a:r>
              <a:rPr lang="en-US" dirty="0" smtClean="0"/>
              <a:t>Evagrius, </a:t>
            </a:r>
            <a:r>
              <a:rPr lang="en-US" i="1" dirty="0" smtClean="0"/>
              <a:t>Praktikos</a:t>
            </a:r>
            <a:endParaRPr lang="en-US" i="1" dirty="0"/>
          </a:p>
        </p:txBody>
      </p:sp>
      <p:sp>
        <p:nvSpPr>
          <p:cNvPr id="3" name="Content Placeholder 2"/>
          <p:cNvSpPr>
            <a:spLocks noGrp="1"/>
          </p:cNvSpPr>
          <p:nvPr>
            <p:ph idx="1"/>
          </p:nvPr>
        </p:nvSpPr>
        <p:spPr>
          <a:xfrm>
            <a:off x="286169" y="787094"/>
            <a:ext cx="8656618" cy="5921090"/>
          </a:xfrm>
        </p:spPr>
        <p:txBody>
          <a:bodyPr>
            <a:noAutofit/>
          </a:bodyPr>
          <a:lstStyle/>
          <a:p>
            <a:r>
              <a:rPr lang="en-US" sz="2800" b="1" dirty="0"/>
              <a:t>16.</a:t>
            </a:r>
            <a:r>
              <a:rPr lang="en-US" sz="2800" dirty="0"/>
              <a:t>  WHEN our soul desires a variety of foods, then It should be confined to bread and water to make it thankful for a mere mouthful. It is satiety which yearns for varied foodstuffs; hunger considers it sheer bliss just to have enough bread.	</a:t>
            </a:r>
            <a:r>
              <a:rPr lang="en-US" sz="2800" b="1" dirty="0"/>
              <a:t> </a:t>
            </a:r>
            <a:endParaRPr lang="en-US" sz="2800" b="1" dirty="0" smtClean="0"/>
          </a:p>
          <a:p>
            <a:r>
              <a:rPr lang="en-US" sz="2800" b="1" dirty="0" smtClean="0"/>
              <a:t> </a:t>
            </a:r>
            <a:r>
              <a:rPr lang="en-US" sz="2800" b="1" dirty="0" err="1"/>
              <a:t>ις</a:t>
            </a:r>
            <a:r>
              <a:rPr lang="en-US" sz="2800" b="1" dirty="0"/>
              <a:t>'  </a:t>
            </a:r>
            <a:r>
              <a:rPr lang="en-US" sz="2800" b="1" dirty="0" err="1"/>
              <a:t>Ὁ</a:t>
            </a:r>
            <a:r>
              <a:rPr lang="en-US" sz="2800" b="1" dirty="0"/>
              <a:t>π</a:t>
            </a:r>
            <a:r>
              <a:rPr lang="en-US" sz="2800" b="1" dirty="0" err="1"/>
              <a:t>ηνίκ</a:t>
            </a:r>
            <a:r>
              <a:rPr lang="en-US" sz="2800" b="1" dirty="0"/>
              <a:t>α </a:t>
            </a:r>
            <a:r>
              <a:rPr lang="en-US" sz="2800" b="1" dirty="0" err="1"/>
              <a:t>δι</a:t>
            </a:r>
            <a:r>
              <a:rPr lang="en-US" sz="2800" b="1" dirty="0"/>
              <a:t>α</a:t>
            </a:r>
            <a:r>
              <a:rPr lang="en-US" sz="2800" b="1" dirty="0" err="1"/>
              <a:t>φόρων</a:t>
            </a:r>
            <a:r>
              <a:rPr lang="en-US" sz="2800" b="1" dirty="0"/>
              <a:t> β</a:t>
            </a:r>
            <a:r>
              <a:rPr lang="en-US" sz="2800" b="1" dirty="0" err="1"/>
              <a:t>ρωμάτων</a:t>
            </a:r>
            <a:r>
              <a:rPr lang="en-US" sz="2800" b="1" dirty="0"/>
              <a:t> </a:t>
            </a:r>
            <a:r>
              <a:rPr lang="en-US" sz="2800" b="1" dirty="0" err="1"/>
              <a:t>ἐφίετ</a:t>
            </a:r>
            <a:r>
              <a:rPr lang="en-US" sz="2800" b="1" dirty="0"/>
              <a:t>α</a:t>
            </a:r>
            <a:r>
              <a:rPr lang="en-US" sz="2800" b="1" dirty="0" err="1"/>
              <a:t>ι</a:t>
            </a:r>
            <a:r>
              <a:rPr lang="en-US" sz="2800" b="1" dirty="0"/>
              <a:t> </a:t>
            </a:r>
            <a:r>
              <a:rPr lang="en-US" sz="2800" b="1" dirty="0" err="1"/>
              <a:t>ἡμῶν</a:t>
            </a:r>
            <a:r>
              <a:rPr lang="en-US" sz="2800" b="1" dirty="0"/>
              <a:t> </a:t>
            </a:r>
            <a:r>
              <a:rPr lang="en-US" sz="2800" b="1" dirty="0" err="1"/>
              <a:t>ἡ</a:t>
            </a:r>
            <a:r>
              <a:rPr lang="en-US" sz="2800" b="1" dirty="0"/>
              <a:t> </a:t>
            </a:r>
            <a:r>
              <a:rPr lang="en-US" sz="2800" b="1" dirty="0" err="1"/>
              <a:t>ψυχή</a:t>
            </a:r>
            <a:r>
              <a:rPr lang="en-US" sz="2800" b="1" dirty="0"/>
              <a:t>, </a:t>
            </a:r>
            <a:r>
              <a:rPr lang="en-US" sz="2800" b="1" dirty="0" err="1"/>
              <a:t>τὸ</a:t>
            </a:r>
            <a:r>
              <a:rPr lang="en-US" sz="2800" b="1" dirty="0"/>
              <a:t> </a:t>
            </a:r>
            <a:r>
              <a:rPr lang="en-US" sz="2800" b="1" dirty="0" err="1"/>
              <a:t>τηνικ</a:t>
            </a:r>
            <a:r>
              <a:rPr lang="en-US" sz="2800" b="1" dirty="0"/>
              <a:t>α</a:t>
            </a:r>
            <a:r>
              <a:rPr lang="en-US" sz="2800" b="1" dirty="0" err="1"/>
              <a:t>ῦτ</a:t>
            </a:r>
            <a:r>
              <a:rPr lang="en-US" sz="2800" b="1" dirty="0"/>
              <a:t>α </a:t>
            </a:r>
            <a:r>
              <a:rPr lang="en-US" sz="2800" b="1" dirty="0" err="1"/>
              <a:t>ἐν</a:t>
            </a:r>
            <a:r>
              <a:rPr lang="en-US" sz="2800" b="1" dirty="0"/>
              <a:t> </a:t>
            </a:r>
            <a:r>
              <a:rPr lang="en-US" sz="2800" b="1" dirty="0" err="1"/>
              <a:t>ἄρτῳ</a:t>
            </a:r>
            <a:r>
              <a:rPr lang="en-US" sz="2800" b="1" dirty="0"/>
              <a:t> </a:t>
            </a:r>
            <a:r>
              <a:rPr lang="en-US" sz="2800" b="1" dirty="0" err="1"/>
              <a:t>στενούσθω</a:t>
            </a:r>
            <a:r>
              <a:rPr lang="en-US" sz="2800" b="1" dirty="0"/>
              <a:t> </a:t>
            </a:r>
            <a:r>
              <a:rPr lang="en-US" sz="2800" b="1" dirty="0" err="1"/>
              <a:t>κ</a:t>
            </a:r>
            <a:r>
              <a:rPr lang="en-US" sz="2800" b="1" dirty="0"/>
              <a:t>α</a:t>
            </a:r>
            <a:r>
              <a:rPr lang="en-US" sz="2800" b="1" dirty="0" err="1"/>
              <a:t>ὶ</a:t>
            </a:r>
            <a:r>
              <a:rPr lang="en-US" sz="2800" b="1" dirty="0"/>
              <a:t> </a:t>
            </a:r>
            <a:r>
              <a:rPr lang="en-US" sz="2800" b="1" dirty="0" err="1"/>
              <a:t>ὕδ</a:t>
            </a:r>
            <a:r>
              <a:rPr lang="en-US" sz="2800" b="1" dirty="0"/>
              <a:t>α</a:t>
            </a:r>
            <a:r>
              <a:rPr lang="en-US" sz="2800" b="1" dirty="0" err="1"/>
              <a:t>τι</a:t>
            </a:r>
            <a:r>
              <a:rPr lang="en-US" sz="2800" b="1" dirty="0"/>
              <a:t> </a:t>
            </a:r>
            <a:r>
              <a:rPr lang="en-US" sz="2800" b="1" dirty="0" err="1"/>
              <a:t>ἵν</a:t>
            </a:r>
            <a:r>
              <a:rPr lang="en-US" sz="2800" b="1" dirty="0"/>
              <a:t>' </a:t>
            </a:r>
            <a:r>
              <a:rPr lang="en-US" sz="2800" b="1" dirty="0" err="1"/>
              <a:t>εὐχάριστος</a:t>
            </a:r>
            <a:r>
              <a:rPr lang="en-US" sz="2800" b="1" dirty="0"/>
              <a:t> </a:t>
            </a:r>
            <a:r>
              <a:rPr lang="en-US" sz="2800" b="1" dirty="0" err="1"/>
              <a:t>γένητ</a:t>
            </a:r>
            <a:r>
              <a:rPr lang="en-US" sz="2800" b="1" dirty="0"/>
              <a:t>α</a:t>
            </a:r>
            <a:r>
              <a:rPr lang="en-US" sz="2800" b="1" dirty="0" err="1"/>
              <a:t>ι</a:t>
            </a:r>
            <a:r>
              <a:rPr lang="en-US" sz="2800" b="1" dirty="0"/>
              <a:t> </a:t>
            </a:r>
            <a:r>
              <a:rPr lang="en-US" sz="2800" b="1" dirty="0" err="1"/>
              <a:t>κ</a:t>
            </a:r>
            <a:r>
              <a:rPr lang="en-US" sz="2800" b="1" dirty="0"/>
              <a:t>α</a:t>
            </a:r>
            <a:r>
              <a:rPr lang="en-US" sz="2800" b="1" dirty="0" err="1"/>
              <a:t>ὶ</a:t>
            </a:r>
            <a:r>
              <a:rPr lang="en-US" sz="2800" b="1" dirty="0"/>
              <a:t> </a:t>
            </a:r>
            <a:r>
              <a:rPr lang="en-US" sz="2800" b="1" dirty="0" err="1"/>
              <a:t>ἐ</a:t>
            </a:r>
            <a:r>
              <a:rPr lang="en-US" sz="2800" b="1" dirty="0"/>
              <a:t>π' α</a:t>
            </a:r>
            <a:r>
              <a:rPr lang="en-US" sz="2800" b="1" dirty="0" err="1"/>
              <a:t>ὐτῷ</a:t>
            </a:r>
            <a:r>
              <a:rPr lang="en-US" sz="2800" b="1" dirty="0"/>
              <a:t> </a:t>
            </a:r>
            <a:r>
              <a:rPr lang="en-US" sz="2800" b="1" dirty="0" err="1"/>
              <a:t>ψιλῷ</a:t>
            </a:r>
            <a:r>
              <a:rPr lang="en-US" sz="2800" b="1" dirty="0"/>
              <a:t> </a:t>
            </a:r>
            <a:r>
              <a:rPr lang="en-US" sz="2800" b="1" dirty="0" err="1"/>
              <a:t>τῷ</a:t>
            </a:r>
            <a:r>
              <a:rPr lang="en-US" sz="2800" b="1" dirty="0"/>
              <a:t> </a:t>
            </a:r>
            <a:r>
              <a:rPr lang="en-US" sz="2800" b="1" dirty="0" err="1"/>
              <a:t>ψωμῷ</a:t>
            </a:r>
            <a:r>
              <a:rPr lang="en-US" sz="2800" b="1" dirty="0"/>
              <a:t>· </a:t>
            </a:r>
            <a:r>
              <a:rPr lang="en-US" sz="2800" b="1" dirty="0" err="1"/>
              <a:t>κόρος</a:t>
            </a:r>
            <a:r>
              <a:rPr lang="en-US" sz="2800" b="1" dirty="0"/>
              <a:t> </a:t>
            </a:r>
            <a:r>
              <a:rPr lang="en-US" sz="2800" b="1" dirty="0" err="1"/>
              <a:t>γὰρ</a:t>
            </a:r>
            <a:r>
              <a:rPr lang="en-US" sz="2800" b="1" dirty="0"/>
              <a:t> π</a:t>
            </a:r>
            <a:r>
              <a:rPr lang="en-US" sz="2800" b="1" dirty="0" err="1"/>
              <a:t>οικίλων</a:t>
            </a:r>
            <a:r>
              <a:rPr lang="en-US" sz="2800" b="1" dirty="0"/>
              <a:t> </a:t>
            </a:r>
            <a:r>
              <a:rPr lang="en-US" sz="2800" b="1" dirty="0" err="1"/>
              <a:t>ἐδεσμάτων</a:t>
            </a:r>
            <a:r>
              <a:rPr lang="en-US" sz="2800" b="1" dirty="0"/>
              <a:t> </a:t>
            </a:r>
            <a:r>
              <a:rPr lang="en-US" sz="2800" b="1" dirty="0" err="1"/>
              <a:t>ἐ</a:t>
            </a:r>
            <a:r>
              <a:rPr lang="en-US" sz="2800" b="1" dirty="0"/>
              <a:t>π</a:t>
            </a:r>
            <a:r>
              <a:rPr lang="en-US" sz="2800" b="1" dirty="0" err="1"/>
              <a:t>ιθυμεῖ</a:t>
            </a:r>
            <a:r>
              <a:rPr lang="en-US" sz="2800" b="1" dirty="0"/>
              <a:t>, </a:t>
            </a:r>
            <a:r>
              <a:rPr lang="en-US" sz="2800" b="1" dirty="0" err="1"/>
              <a:t>λιμὸς</a:t>
            </a:r>
            <a:r>
              <a:rPr lang="en-US" sz="2800" b="1" dirty="0"/>
              <a:t> </a:t>
            </a:r>
            <a:r>
              <a:rPr lang="en-US" sz="2800" b="1" dirty="0" err="1"/>
              <a:t>δὲ</a:t>
            </a:r>
            <a:r>
              <a:rPr lang="en-US" sz="2800" b="1" dirty="0"/>
              <a:t> </a:t>
            </a:r>
            <a:r>
              <a:rPr lang="en-US" sz="2800" b="1" dirty="0" err="1"/>
              <a:t>τὸν</a:t>
            </a:r>
            <a:r>
              <a:rPr lang="en-US" sz="2800" b="1" dirty="0"/>
              <a:t> </a:t>
            </a:r>
            <a:r>
              <a:rPr lang="en-US" sz="2800" b="1" dirty="0" err="1"/>
              <a:t>κόρον</a:t>
            </a:r>
            <a:r>
              <a:rPr lang="en-US" sz="2800" b="1" dirty="0"/>
              <a:t> </a:t>
            </a:r>
            <a:r>
              <a:rPr lang="en-US" sz="2800" b="1" dirty="0" err="1"/>
              <a:t>τοῦ</a:t>
            </a:r>
            <a:r>
              <a:rPr lang="en-US" sz="2800" b="1" dirty="0"/>
              <a:t> </a:t>
            </a:r>
            <a:r>
              <a:rPr lang="en-US" sz="2800" b="1" dirty="0" err="1"/>
              <a:t>ἄρτου</a:t>
            </a:r>
            <a:r>
              <a:rPr lang="en-US" sz="2800" b="1" dirty="0"/>
              <a:t> μα</a:t>
            </a:r>
            <a:r>
              <a:rPr lang="en-US" sz="2800" b="1" dirty="0" err="1"/>
              <a:t>κ</a:t>
            </a:r>
            <a:r>
              <a:rPr lang="en-US" sz="2800" b="1" dirty="0"/>
              <a:t>α</a:t>
            </a:r>
            <a:r>
              <a:rPr lang="en-US" sz="2800" b="1" dirty="0" err="1"/>
              <a:t>ριότητ</a:t>
            </a:r>
            <a:r>
              <a:rPr lang="en-US" sz="2800" b="1" dirty="0"/>
              <a:t>α </a:t>
            </a:r>
            <a:r>
              <a:rPr lang="en-US" sz="2800" b="1" dirty="0" err="1"/>
              <a:t>εἶν</a:t>
            </a:r>
            <a:r>
              <a:rPr lang="en-US" sz="2800" b="1" dirty="0"/>
              <a:t>α</a:t>
            </a:r>
            <a:r>
              <a:rPr lang="en-US" sz="2800" b="1" dirty="0" err="1"/>
              <a:t>ι</a:t>
            </a:r>
            <a:r>
              <a:rPr lang="en-US" sz="2800" b="1" dirty="0"/>
              <a:t> </a:t>
            </a:r>
            <a:r>
              <a:rPr lang="en-US" sz="2800" b="1" dirty="0" err="1"/>
              <a:t>νοίζει</a:t>
            </a:r>
            <a:r>
              <a:rPr lang="en-US" sz="2800" b="1" dirty="0"/>
              <a:t>.	</a:t>
            </a:r>
          </a:p>
          <a:p>
            <a:endParaRPr lang="el-GR" sz="2400" dirty="0"/>
          </a:p>
        </p:txBody>
      </p:sp>
    </p:spTree>
    <p:extLst>
      <p:ext uri="{BB962C8B-B14F-4D97-AF65-F5344CB8AC3E}">
        <p14:creationId xmlns:p14="http://schemas.microsoft.com/office/powerpoint/2010/main" val="341095674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860</TotalTime>
  <Words>2968</Words>
  <Application>Microsoft Macintosh PowerPoint</Application>
  <PresentationFormat>On-screen Show (4:3)</PresentationFormat>
  <Paragraphs>205</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Office Theme</vt:lpstr>
      <vt:lpstr>Gluttony</vt:lpstr>
      <vt:lpstr>Evagrius,Praktikos</vt:lpstr>
      <vt:lpstr>Evagrius, Peri Logismon</vt:lpstr>
      <vt:lpstr>Evagrius, Peri Logismon</vt:lpstr>
      <vt:lpstr>Evagrius, Peri Logismon</vt:lpstr>
      <vt:lpstr>Evagrius, Peri Logismon</vt:lpstr>
      <vt:lpstr>Evagrius, Praktikos</vt:lpstr>
      <vt:lpstr>Evagrius, Praktikos</vt:lpstr>
      <vt:lpstr>Evagrius, Praktikos</vt:lpstr>
      <vt:lpstr>Evagrius, Praktikos</vt:lpstr>
      <vt:lpstr>Judges 7:5-7 (New International Version)</vt:lpstr>
      <vt:lpstr>Evagrius, Praktikos</vt:lpstr>
      <vt:lpstr>Evagrius, Praktikos</vt:lpstr>
      <vt:lpstr>PowerPoint Presentation</vt:lpstr>
      <vt:lpstr>Evagrius, Praktikos</vt:lpstr>
      <vt:lpstr>Evagrius, Praktikos</vt:lpstr>
      <vt:lpstr>Evagrius, Praktikos</vt:lpstr>
      <vt:lpstr>Evagrius, Praktikos</vt:lpstr>
      <vt:lpstr>Evagrius, Praktikos</vt:lpstr>
      <vt:lpstr>Evagrius, Praktikos</vt:lpstr>
      <vt:lpstr>Evagrius, Praktikos</vt:lpstr>
      <vt:lpstr>Evagrius, Praktikos</vt:lpstr>
      <vt:lpstr>Evagrius, Praktikos</vt:lpstr>
      <vt:lpstr>Evagrius, Praktikos</vt:lpstr>
      <vt:lpstr>Evagrius, Gnostikos</vt:lpstr>
      <vt:lpstr>Evagrius, Praktikos</vt:lpstr>
      <vt:lpstr>Evagrius, Praktikos</vt:lpstr>
      <vt:lpstr>Evagrius, Praktikos</vt:lpstr>
      <vt:lpstr>Evagrius, Praktikos</vt:lpstr>
      <vt:lpstr>Evagrius, Praktikos</vt:lpstr>
      <vt:lpstr>Evagrius, Praktikos</vt:lpstr>
      <vt:lpstr>Evagrius, Praktikos</vt:lpstr>
      <vt:lpstr>Evagrius, Praktikos</vt:lpstr>
      <vt:lpstr>Evagrius, Praktikos</vt:lpstr>
      <vt:lpstr>Evagrius, Praktikos</vt:lpstr>
      <vt:lpstr>Evagrius, Praktikos</vt:lpstr>
      <vt:lpstr>Evagrius, Praktikos</vt:lpstr>
      <vt:lpstr>Evagrius, Praktikos</vt:lpstr>
      <vt:lpstr>Evagrius, Praktikos</vt:lpstr>
      <vt:lpstr>Evagrius, Praktikos</vt:lpstr>
      <vt:lpstr>Evagrius, Praktikos</vt:lpstr>
      <vt:lpstr>Evagrius, Praktikos</vt:lpstr>
      <vt:lpstr>Where to Find St. John Cassian</vt:lpstr>
      <vt:lpstr>Incredibly helpful website</vt:lpstr>
      <vt:lpstr>PowerPoint Presentation</vt:lpstr>
      <vt:lpstr>PowerPoint Presentation</vt:lpstr>
      <vt:lpstr>HERE Evagrius, Praktikos</vt:lpstr>
      <vt:lpstr>Evagrius, Praktikos</vt:lpstr>
      <vt:lpstr>Evagrius, Praktikos</vt:lpstr>
      <vt:lpstr>Evagrius, Praktikos</vt:lpstr>
      <vt:lpstr>Evagrius, Praktikos</vt:lpstr>
      <vt:lpstr>Evagrius, Praktikos</vt:lpstr>
      <vt:lpstr>Evagrius, Praktikos</vt:lpstr>
      <vt:lpstr>Evagrius, Praktikos</vt:lpstr>
      <vt:lpstr>Evagrius, Praktikos</vt:lpstr>
      <vt:lpstr>Evagrius, Praktikos</vt:lpstr>
      <vt:lpstr>Evagrius, Praktikos</vt:lpstr>
      <vt:lpstr>Evagrius, Praktikos</vt:lpstr>
      <vt:lpstr>Evagrius, Praktikos</vt:lpstr>
      <vt:lpstr>Evagrius, Praktikos</vt:lpstr>
      <vt:lpstr>Evagrius, Gnostikos</vt:lpstr>
      <vt:lpstr>Evagrius, Gnostikos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Gluttony</dc:title>
  <dc:creator>Andriy Chirovsky</dc:creator>
  <cp:lastModifiedBy>Andriy Chirovsky</cp:lastModifiedBy>
  <cp:revision>22</cp:revision>
  <dcterms:created xsi:type="dcterms:W3CDTF">2011-07-20T19:03:08Z</dcterms:created>
  <dcterms:modified xsi:type="dcterms:W3CDTF">2011-07-23T03:46:26Z</dcterms:modified>
</cp:coreProperties>
</file>